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15"/>
  </p:notesMasterIdLst>
  <p:handoutMasterIdLst>
    <p:handoutMasterId r:id="rId16"/>
  </p:handoutMasterIdLst>
  <p:sldIdLst>
    <p:sldId id="342" r:id="rId5"/>
    <p:sldId id="343" r:id="rId6"/>
    <p:sldId id="344" r:id="rId7"/>
    <p:sldId id="345" r:id="rId8"/>
    <p:sldId id="346" r:id="rId9"/>
    <p:sldId id="347" r:id="rId10"/>
    <p:sldId id="348" r:id="rId11"/>
    <p:sldId id="349" r:id="rId12"/>
    <p:sldId id="350" r:id="rId13"/>
    <p:sldId id="351" r:id="rId14"/>
  </p:sldIdLst>
  <p:sldSz cx="9906000" cy="6858000" type="A4"/>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15:guide id="1" orient="horz" pos="3108">
          <p15:clr>
            <a:srgbClr val="A4A3A4"/>
          </p15:clr>
        </p15:guide>
        <p15:guide id="2" pos="2122">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BB842A5-1FB0-2167-4C47-C217B3B5581A}" name="Windows ユーザー" initials="W" userId="Windows ユーザー"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3F6F6"/>
    <a:srgbClr val="A0153A"/>
    <a:srgbClr val="016F96"/>
    <a:srgbClr val="0064C8"/>
    <a:srgbClr val="C8E6E6"/>
    <a:srgbClr val="99D6EC"/>
    <a:srgbClr val="FFBE3C"/>
    <a:srgbClr val="E1BE3C"/>
    <a:srgbClr val="A0C84D"/>
    <a:srgbClr val="B197D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7DF18680-E054-41AD-8BC1-D1AEF772440D}">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25E5076-3810-47DD-B79F-674D7AD40C01}" styleName="濃色スタイル 1 - アクセント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7CE84F3-28C3-443E-9E96-99CF82512B78}" styleName="濃色スタイル 1 - アクセント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D03447BB-5D67-496B-8E87-E561075AD55C}" styleName="濃色スタイル 1 - アクセント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929F9F4-4A8F-4326-A1B4-22849713DDAB}" styleName="濃色スタイル 1 - アクセント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FD4443E-F989-4FC4-A0C8-D5A2AF1F390B}" styleName="濃色スタイル 1 - アクセント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46F890A9-2807-4EBB-B81D-B2AA78EC7F39}" styleName="濃色スタイル 2 - アクセント 5/アクセント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1EBBBCC-DAD2-459C-BE2E-F6DE35CF9A28}" styleName="濃色スタイル 2 - アクセント 3/アクセント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0660B408-B3CF-4A94-85FC-2B1E0A45F4A2}" styleName="濃色スタイル 2 - アクセント 1/アクセント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5202B0CA-FC54-4496-8BCA-5EF66A818D29}" styleName="スタイル (濃色)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E8034E78-7F5D-4C2E-B375-FC64B27BC917}" styleName="スタイル (濃色)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AF606853-7671-496A-8E4F-DF71F8EC918B}" styleName="濃色スタイル 1 - アクセント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8A107856-5554-42FB-B03E-39F5DBC370BA}" styleName="中間スタイル 4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0505E3EF-67EA-436B-97B2-0124C06EBD24}" styleName="中間スタイル 4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22838BEF-8BB2-4498-84A7-C5851F593DF1}" styleName="中間スタイル 4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16D9F66E-5EB9-4882-86FB-DCBF35E3C3E4}" styleName="中間スタイル 4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74C1A8A3-306A-4EB7-A6B1-4F7E0EB9C5D6}" styleName="中間スタイル 3 - アクセント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2A488322-F2BA-4B5B-9748-0D474271808F}" styleName="中間スタイル 3 - アクセント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EB9631B5-78F2-41C9-869B-9F39066F8104}" styleName="中間スタイル 3 - アクセント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EB344D84-9AFB-497E-A393-DC336BA19D2E}" styleName="中間スタイル 3 - アクセント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85BE263C-DBD7-4A20-BB59-AAB30ACAA65A}" styleName="中間スタイル 3 - アクセント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6E25E649-3F16-4E02-A733-19D2CDBF48F0}" styleName="中間スタイル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EC20E35-A176-4012-BC5E-935CFFF8708E}" styleName="スタイル (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10A1B5D5-9B99-4C35-A422-299274C87663}" styleName="中間スタイル 1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FABFCF23-3B69-468F-B69F-88F6DE6A72F2}" styleName="中間スタイル 1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1E171933-4619-4E11-9A3F-F7608DF75F80}" styleName="中間スタイル 1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1FECB4D8-DB02-4DC6-A0A2-4F2EBAE1DC90}" styleName="中間スタイル 1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793D81CF-94F2-401A-BA57-92F5A7B2D0C5}" styleName="スタイル (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6353" autoAdjust="0"/>
  </p:normalViewPr>
  <p:slideViewPr>
    <p:cSldViewPr snapToGrid="0">
      <p:cViewPr varScale="1">
        <p:scale>
          <a:sx n="107" d="100"/>
          <a:sy n="107" d="100"/>
        </p:scale>
        <p:origin x="1434" y="120"/>
      </p:cViewPr>
      <p:guideLst/>
    </p:cSldViewPr>
  </p:slideViewPr>
  <p:notesTextViewPr>
    <p:cViewPr>
      <p:scale>
        <a:sx n="1" d="1"/>
        <a:sy n="1" d="1"/>
      </p:scale>
      <p:origin x="0" y="0"/>
    </p:cViewPr>
  </p:notesTextViewPr>
  <p:notesViewPr>
    <p:cSldViewPr snapToGrid="0">
      <p:cViewPr>
        <p:scale>
          <a:sx n="1" d="2"/>
          <a:sy n="1" d="2"/>
        </p:scale>
        <p:origin x="0" y="0"/>
      </p:cViewPr>
      <p:guideLst>
        <p:guide orient="horz" pos="3108"/>
        <p:guide pos="212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8/10/relationships/authors" Targe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kumimoji="1" lang="ja-JP" altLang="en-US">
              <a:latin typeface="メイリオ" panose="020B0604030504040204" pitchFamily="50" charset="-128"/>
              <a:ea typeface="メイリオ" panose="020B0604030504040204" pitchFamily="50" charset="-128"/>
            </a:endParaRPr>
          </a:p>
        </p:txBody>
      </p:sp>
      <p:sp>
        <p:nvSpPr>
          <p:cNvPr id="3" name="日付プレースホルダー 2"/>
          <p:cNvSpPr>
            <a:spLocks noGrp="1"/>
          </p:cNvSpPr>
          <p:nvPr>
            <p:ph type="dt" sz="quarter" idx="1"/>
          </p:nvPr>
        </p:nvSpPr>
        <p:spPr>
          <a:xfrm>
            <a:off x="3815373" y="0"/>
            <a:ext cx="2918831" cy="493316"/>
          </a:xfrm>
          <a:prstGeom prst="rect">
            <a:avLst/>
          </a:prstGeom>
        </p:spPr>
        <p:txBody>
          <a:bodyPr vert="horz" lIns="91440" tIns="45720" rIns="91440" bIns="45720" rtlCol="0"/>
          <a:lstStyle>
            <a:lvl1pPr algn="r">
              <a:defRPr sz="1200"/>
            </a:lvl1pPr>
          </a:lstStyle>
          <a:p>
            <a:r>
              <a:rPr kumimoji="1" lang="ja-JP" altLang="en-US" sz="1400">
                <a:latin typeface="メイリオ" panose="020B0604030504040204" pitchFamily="50" charset="-128"/>
                <a:ea typeface="メイリオ" panose="020B0604030504040204" pitchFamily="50" charset="-128"/>
              </a:rPr>
              <a:t>機密性○</a:t>
            </a:r>
          </a:p>
        </p:txBody>
      </p:sp>
      <p:sp>
        <p:nvSpPr>
          <p:cNvPr id="4" name="フッター プレースホルダー 3"/>
          <p:cNvSpPr>
            <a:spLocks noGrp="1"/>
          </p:cNvSpPr>
          <p:nvPr>
            <p:ph type="ftr" sz="quarter" idx="2"/>
          </p:nvPr>
        </p:nvSpPr>
        <p:spPr>
          <a:xfrm>
            <a:off x="0" y="9371285"/>
            <a:ext cx="2918831" cy="493316"/>
          </a:xfrm>
          <a:prstGeom prst="rect">
            <a:avLst/>
          </a:prstGeom>
        </p:spPr>
        <p:txBody>
          <a:bodyPr vert="horz" lIns="91440" tIns="45720" rIns="91440" bIns="45720" rtlCol="0" anchor="b"/>
          <a:lstStyle>
            <a:lvl1pPr algn="l">
              <a:defRPr sz="1200"/>
            </a:lvl1pPr>
          </a:lstStyle>
          <a:p>
            <a:endParaRPr kumimoji="1" lang="ja-JP" altLang="en-US">
              <a:latin typeface="メイリオ" panose="020B0604030504040204" pitchFamily="50" charset="-128"/>
              <a:ea typeface="メイリオ" panose="020B0604030504040204" pitchFamily="50" charset="-128"/>
            </a:endParaRPr>
          </a:p>
        </p:txBody>
      </p:sp>
      <p:sp>
        <p:nvSpPr>
          <p:cNvPr id="5" name="スライド番号プレースホルダー 4"/>
          <p:cNvSpPr>
            <a:spLocks noGrp="1"/>
          </p:cNvSpPr>
          <p:nvPr>
            <p:ph type="sldNum" sz="quarter" idx="3"/>
          </p:nvPr>
        </p:nvSpPr>
        <p:spPr>
          <a:xfrm>
            <a:off x="3815373" y="9371285"/>
            <a:ext cx="2918831" cy="493316"/>
          </a:xfrm>
          <a:prstGeom prst="rect">
            <a:avLst/>
          </a:prstGeom>
        </p:spPr>
        <p:txBody>
          <a:bodyPr vert="horz" lIns="91440" tIns="45720" rIns="91440" bIns="45720" rtlCol="0" anchor="b"/>
          <a:lstStyle>
            <a:lvl1pPr algn="r">
              <a:defRPr sz="1200"/>
            </a:lvl1pPr>
          </a:lstStyle>
          <a:p>
            <a:fld id="{A60C1D9C-4153-45A3-ABA8-5AC906D32479}" type="slidenum">
              <a:rPr kumimoji="1" lang="ja-JP" altLang="en-US" smtClean="0">
                <a:latin typeface="メイリオ" panose="020B0604030504040204" pitchFamily="50" charset="-128"/>
                <a:ea typeface="メイリオ" panose="020B0604030504040204" pitchFamily="50" charset="-128"/>
              </a:rPr>
              <a:t>‹#›</a:t>
            </a:fld>
            <a:endParaRPr kumimoji="1" lang="ja-JP" altLang="en-US">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1456108798"/>
      </p:ext>
    </p:extLst>
  </p:cSld>
  <p:clrMap bg1="lt1" tx1="dk1" bg2="lt2" tx2="dk2" accent1="accent1" accent2="accent2" accent3="accent3" accent4="accent4" accent5="accent5" accent6="accent6" hlink="hlink" folHlink="folHlink"/>
  <p:hf sldNum="0" hdr="0" ftr="0"/>
  <p:extLst>
    <p:ext uri="{56416CCD-93CA-4268-BC5B-53C4BB910035}">
      <p15:sldGuideLst xmlns:p15="http://schemas.microsoft.com/office/powerpoint/2012/main">
        <p15:guide id="1" orient="horz" pos="3107" userDrawn="1">
          <p15:clr>
            <a:srgbClr val="F26B43"/>
          </p15:clr>
        </p15:guide>
        <p15:guide id="2" pos="2121"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b="0" i="0">
                <a:latin typeface="メイリオ" panose="020B0604030504040204" pitchFamily="50" charset="-128"/>
                <a:ea typeface="メイリオ" panose="020B0604030504040204" pitchFamily="50" charset="-128"/>
              </a:defRPr>
            </a:lvl1pPr>
          </a:lstStyle>
          <a:p>
            <a:endParaRPr lang="ja-JP" altLang="en-US"/>
          </a:p>
        </p:txBody>
      </p:sp>
      <p:sp>
        <p:nvSpPr>
          <p:cNvPr id="3" name="日付プレースホルダー 2"/>
          <p:cNvSpPr>
            <a:spLocks noGrp="1"/>
          </p:cNvSpPr>
          <p:nvPr>
            <p:ph type="dt" idx="1"/>
          </p:nvPr>
        </p:nvSpPr>
        <p:spPr>
          <a:xfrm>
            <a:off x="3815373" y="0"/>
            <a:ext cx="2918831" cy="493316"/>
          </a:xfrm>
          <a:prstGeom prst="rect">
            <a:avLst/>
          </a:prstGeom>
        </p:spPr>
        <p:txBody>
          <a:bodyPr vert="horz" lIns="91440" tIns="45720" rIns="91440" bIns="45720" rtlCol="0"/>
          <a:lstStyle>
            <a:lvl1pPr algn="r">
              <a:defRPr sz="1400" b="0" i="0">
                <a:latin typeface="メイリオ" panose="020B0604030504040204" pitchFamily="50" charset="-128"/>
                <a:ea typeface="メイリオ" panose="020B0604030504040204" pitchFamily="50" charset="-128"/>
              </a:defRPr>
            </a:lvl1pPr>
          </a:lstStyle>
          <a:p>
            <a:r>
              <a:rPr lang="ja-JP" altLang="en-US"/>
              <a:t>機密性○</a:t>
            </a:r>
            <a:endParaRPr lang="en-US" altLang="ja-JP"/>
          </a:p>
        </p:txBody>
      </p:sp>
      <p:sp>
        <p:nvSpPr>
          <p:cNvPr id="4" name="スライド イメージ プレースホルダー 3"/>
          <p:cNvSpPr>
            <a:spLocks noGrp="1" noRot="1" noChangeAspect="1"/>
          </p:cNvSpPr>
          <p:nvPr>
            <p:ph type="sldImg" idx="2"/>
          </p:nvPr>
        </p:nvSpPr>
        <p:spPr>
          <a:xfrm>
            <a:off x="695325" y="739775"/>
            <a:ext cx="5345113"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686499"/>
            <a:ext cx="5388610" cy="443984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b="0" i="0">
                <a:latin typeface="メイリオ" panose="020B0604030504040204" pitchFamily="50" charset="-128"/>
                <a:ea typeface="メイリオ" panose="020B0604030504040204" pitchFamily="50" charset="-128"/>
              </a:defRPr>
            </a:lvl1pPr>
          </a:lstStyle>
          <a:p>
            <a:endParaRPr lang="ja-JP" altLang="en-US"/>
          </a:p>
        </p:txBody>
      </p:sp>
      <p:sp>
        <p:nvSpPr>
          <p:cNvPr id="7" name="スライド番号プレースホルダー 6"/>
          <p:cNvSpPr>
            <a:spLocks noGrp="1"/>
          </p:cNvSpPr>
          <p:nvPr>
            <p:ph type="sldNum" sz="quarter" idx="5"/>
          </p:nvPr>
        </p:nvSpPr>
        <p:spPr>
          <a:xfrm>
            <a:off x="3815373" y="9371285"/>
            <a:ext cx="2918831" cy="493316"/>
          </a:xfrm>
          <a:prstGeom prst="rect">
            <a:avLst/>
          </a:prstGeom>
        </p:spPr>
        <p:txBody>
          <a:bodyPr vert="horz" lIns="91440" tIns="45720" rIns="91440" bIns="45720" rtlCol="0" anchor="b"/>
          <a:lstStyle>
            <a:lvl1pPr algn="r">
              <a:defRPr sz="1200" b="0" i="0">
                <a:latin typeface="メイリオ" panose="020B0604030504040204" pitchFamily="50" charset="-128"/>
                <a:ea typeface="メイリオ" panose="020B0604030504040204" pitchFamily="50" charset="-128"/>
              </a:defRPr>
            </a:lvl1pPr>
          </a:lstStyle>
          <a:p>
            <a:fld id="{FD35E722-DCEB-4B9B-850A-0990A504E40F}" type="slidenum">
              <a:rPr lang="ja-JP" altLang="en-US" smtClean="0"/>
              <a:pPr/>
              <a:t>‹#›</a:t>
            </a:fld>
            <a:endParaRPr lang="ja-JP" altLang="en-US"/>
          </a:p>
        </p:txBody>
      </p:sp>
    </p:spTree>
    <p:extLst>
      <p:ext uri="{BB962C8B-B14F-4D97-AF65-F5344CB8AC3E}">
        <p14:creationId xmlns:p14="http://schemas.microsoft.com/office/powerpoint/2010/main" val="286926932"/>
      </p:ext>
    </p:extLst>
  </p:cSld>
  <p:clrMap bg1="lt1" tx1="dk1" bg2="lt2" tx2="dk2" accent1="accent1" accent2="accent2" accent3="accent3" accent4="accent4" accent5="accent5" accent6="accent6" hlink="hlink" folHlink="folHlink"/>
  <p:hf sldNum="0" hdr="0" ftr="0"/>
  <p:notesStyle>
    <a:lvl1pPr marL="0" algn="l" defTabSz="914400" rtl="0" eaLnBrk="1" latinLnBrk="0" hangingPunct="1">
      <a:defRPr kumimoji="1" sz="1200" b="0" i="0" kern="1200">
        <a:solidFill>
          <a:schemeClr val="tx1"/>
        </a:solidFill>
        <a:latin typeface="メイリオ" panose="020B0604030504040204" pitchFamily="50" charset="-128"/>
        <a:ea typeface="メイリオ" panose="020B0604030504040204" pitchFamily="50" charset="-128"/>
        <a:cs typeface="+mn-cs"/>
      </a:defRPr>
    </a:lvl1pPr>
    <a:lvl2pPr marL="457200" algn="l" defTabSz="914400" rtl="0" eaLnBrk="1" latinLnBrk="0" hangingPunct="1">
      <a:defRPr kumimoji="1" sz="1200" b="0" i="0" kern="1200">
        <a:solidFill>
          <a:schemeClr val="tx1"/>
        </a:solidFill>
        <a:latin typeface="メイリオ" panose="020B0604030504040204" pitchFamily="50" charset="-128"/>
        <a:ea typeface="メイリオ" panose="020B0604030504040204" pitchFamily="50" charset="-128"/>
        <a:cs typeface="+mn-cs"/>
      </a:defRPr>
    </a:lvl2pPr>
    <a:lvl3pPr marL="914400" algn="l" defTabSz="914400" rtl="0" eaLnBrk="1" latinLnBrk="0" hangingPunct="1">
      <a:defRPr kumimoji="1" sz="1200" b="0" i="0" kern="1200">
        <a:solidFill>
          <a:schemeClr val="tx1"/>
        </a:solidFill>
        <a:latin typeface="メイリオ" panose="020B0604030504040204" pitchFamily="50" charset="-128"/>
        <a:ea typeface="メイリオ" panose="020B0604030504040204" pitchFamily="50" charset="-128"/>
        <a:cs typeface="+mn-cs"/>
      </a:defRPr>
    </a:lvl3pPr>
    <a:lvl4pPr marL="1371600" algn="l" defTabSz="914400" rtl="0" eaLnBrk="1" latinLnBrk="0" hangingPunct="1">
      <a:defRPr kumimoji="1" sz="1200" b="0" i="0" kern="1200">
        <a:solidFill>
          <a:schemeClr val="tx1"/>
        </a:solidFill>
        <a:latin typeface="メイリオ" panose="020B0604030504040204" pitchFamily="50" charset="-128"/>
        <a:ea typeface="メイリオ" panose="020B0604030504040204" pitchFamily="50" charset="-128"/>
        <a:cs typeface="+mn-cs"/>
      </a:defRPr>
    </a:lvl4pPr>
    <a:lvl5pPr marL="1828800" algn="l" defTabSz="914400" rtl="0" eaLnBrk="1" latinLnBrk="0" hangingPunct="1">
      <a:defRPr kumimoji="1" sz="1200" b="0" i="0" kern="1200">
        <a:solidFill>
          <a:schemeClr val="tx1"/>
        </a:solidFill>
        <a:latin typeface="メイリオ" panose="020B0604030504040204" pitchFamily="50" charset="-128"/>
        <a:ea typeface="メイリオ" panose="020B0604030504040204" pitchFamily="50"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スライド イメージ プレースホルダー 1">
            <a:extLst>
              <a:ext uri="{FF2B5EF4-FFF2-40B4-BE49-F238E27FC236}">
                <a16:creationId xmlns:a16="http://schemas.microsoft.com/office/drawing/2014/main" id="{2D3A0CDC-47DF-8A19-9D33-83F6A695A482}"/>
              </a:ext>
            </a:extLst>
          </p:cNvPr>
          <p:cNvSpPr>
            <a:spLocks noGrp="1" noRot="1" noChangeAspect="1" noChangeArrowheads="1" noTextEdit="1"/>
          </p:cNvSpPr>
          <p:nvPr>
            <p:ph type="sldImg"/>
          </p:nvPr>
        </p:nvSpPr>
        <p:spPr>
          <a:ln/>
        </p:spPr>
      </p:sp>
      <p:sp>
        <p:nvSpPr>
          <p:cNvPr id="4099" name="ノート プレースホルダー 2">
            <a:extLst>
              <a:ext uri="{FF2B5EF4-FFF2-40B4-BE49-F238E27FC236}">
                <a16:creationId xmlns:a16="http://schemas.microsoft.com/office/drawing/2014/main" id="{E46D1447-18B6-4E9B-D694-03295D665EEA}"/>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latin typeface="Arial" panose="020B0604020202020204" pitchFamily="34" charset="0"/>
            </a:endParaRPr>
          </a:p>
        </p:txBody>
      </p:sp>
      <p:sp>
        <p:nvSpPr>
          <p:cNvPr id="4100" name="スライド番号プレースホルダー 3">
            <a:extLst>
              <a:ext uri="{FF2B5EF4-FFF2-40B4-BE49-F238E27FC236}">
                <a16:creationId xmlns:a16="http://schemas.microsoft.com/office/drawing/2014/main" id="{3C806B1A-E0FD-299B-657E-6269928AE63F}"/>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41363" indent="-284163">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141413" indent="-227013">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98613" indent="-227013">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2055813" indent="-227013">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513013" indent="-227013"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970213" indent="-227013"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427413" indent="-227013"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884613" indent="-227013"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a:spcBef>
                <a:spcPct val="0"/>
              </a:spcBef>
            </a:pPr>
            <a:fld id="{A6CF937C-036D-4DE9-945A-3337E411CC46}" type="slidenum">
              <a:rPr lang="en-US" altLang="ja-JP" smtClean="0">
                <a:solidFill>
                  <a:srgbClr val="000000"/>
                </a:solidFill>
                <a:ea typeface="ＭＳ Ｐゴシック" panose="020B0600070205080204" pitchFamily="50" charset="-128"/>
              </a:rPr>
              <a:pPr>
                <a:spcBef>
                  <a:spcPct val="0"/>
                </a:spcBef>
              </a:pPr>
              <a:t>1</a:t>
            </a:fld>
            <a:endParaRPr lang="en-US" altLang="ja-JP">
              <a:solidFill>
                <a:srgbClr val="000000"/>
              </a:solidFill>
              <a:ea typeface="ＭＳ Ｐゴシック" panose="020B0600070205080204" pitchFamily="50"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01_Cover">
    <p:spTree>
      <p:nvGrpSpPr>
        <p:cNvPr id="1" name=""/>
        <p:cNvGrpSpPr/>
        <p:nvPr/>
      </p:nvGrpSpPr>
      <p:grpSpPr>
        <a:xfrm>
          <a:off x="0" y="0"/>
          <a:ext cx="0" cy="0"/>
          <a:chOff x="0" y="0"/>
          <a:chExt cx="0" cy="0"/>
        </a:xfrm>
      </p:grpSpPr>
      <p:pic>
        <p:nvPicPr>
          <p:cNvPr id="5" name="図 4" descr="アイコン&#10;&#10;低い精度で自動的に生成された説明">
            <a:extLst>
              <a:ext uri="{FF2B5EF4-FFF2-40B4-BE49-F238E27FC236}">
                <a16:creationId xmlns:a16="http://schemas.microsoft.com/office/drawing/2014/main" id="{FC794AD5-6155-63B8-738F-1B694503F74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912654" cy="6858000"/>
          </a:xfrm>
          <a:prstGeom prst="rect">
            <a:avLst/>
          </a:prstGeom>
        </p:spPr>
      </p:pic>
      <p:sp>
        <p:nvSpPr>
          <p:cNvPr id="2" name="タイトル 1"/>
          <p:cNvSpPr>
            <a:spLocks noGrp="1"/>
          </p:cNvSpPr>
          <p:nvPr>
            <p:ph type="ctrTitle" hasCustomPrompt="1"/>
          </p:nvPr>
        </p:nvSpPr>
        <p:spPr>
          <a:xfrm>
            <a:off x="359999" y="3082756"/>
            <a:ext cx="9186000" cy="9358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108000" rIns="0" bIns="72000">
            <a:spAutoFit/>
          </a:bodyPr>
          <a:lstStyle>
            <a:lvl1pPr algn="ctr">
              <a:lnSpc>
                <a:spcPct val="130000"/>
              </a:lnSpc>
              <a:defRPr lang="ja-JP" altLang="en-US" sz="4000" b="1" i="0" dirty="0">
                <a:latin typeface="メイリオ" panose="020B0604030504040204" pitchFamily="50" charset="-128"/>
                <a:ea typeface="メイリオ" panose="020B0604030504040204" pitchFamily="50" charset="-128"/>
                <a:cs typeface="メイリオ" panose="020B0604030504040204" pitchFamily="50" charset="-128"/>
              </a:defRPr>
            </a:lvl1pPr>
          </a:lstStyle>
          <a:p>
            <a:pPr marL="0" lvl="0"/>
            <a:r>
              <a:rPr kumimoji="1" lang="ja-JP" altLang="en-US"/>
              <a:t>スライドタイトル</a:t>
            </a:r>
          </a:p>
        </p:txBody>
      </p:sp>
      <p:sp>
        <p:nvSpPr>
          <p:cNvPr id="3" name="サブタイトル 2"/>
          <p:cNvSpPr>
            <a:spLocks noGrp="1"/>
          </p:cNvSpPr>
          <p:nvPr>
            <p:ph type="subTitle" idx="1" hasCustomPrompt="1"/>
          </p:nvPr>
        </p:nvSpPr>
        <p:spPr>
          <a:xfrm>
            <a:off x="360003" y="5024336"/>
            <a:ext cx="9185999" cy="492443"/>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marL="0" indent="0" algn="ctr">
              <a:lnSpc>
                <a:spcPct val="130000"/>
              </a:lnSpc>
              <a:buNone/>
              <a:defRPr lang="ja-JP" altLang="en-US" sz="1600" b="0" i="0">
                <a:latin typeface="メイリオ" panose="020B0604030504040204" pitchFamily="50" charset="-128"/>
                <a:ea typeface="メイリオ" panose="020B0604030504040204" pitchFamily="50" charset="-128"/>
                <a:cs typeface="メイリオ" panose="020B0604030504040204" pitchFamily="50" charset="-128"/>
              </a:defRPr>
            </a:lvl1pPr>
            <a:lvl4pPr>
              <a:defRPr>
                <a:latin typeface="+mj-ea"/>
                <a:ea typeface="+mj-ea"/>
              </a:defRPr>
            </a:lvl4pPr>
            <a:lvl5pPr>
              <a:defRPr>
                <a:latin typeface="+mj-ea"/>
                <a:ea typeface="+mj-ea"/>
              </a:defRPr>
            </a:lvl5pPr>
            <a:lvl6pPr>
              <a:defRPr sz="1600">
                <a:latin typeface="+mj-ea"/>
                <a:ea typeface="+mj-ea"/>
              </a:defRPr>
            </a:lvl6pPr>
            <a:lvl7pPr>
              <a:defRPr sz="1600">
                <a:latin typeface="+mn-ea"/>
                <a:ea typeface="+mn-ea"/>
              </a:defRPr>
            </a:lvl7pPr>
            <a:lvl8pPr>
              <a:defRPr sz="1600">
                <a:latin typeface="+mj-ea"/>
                <a:ea typeface="+mj-ea"/>
              </a:defRPr>
            </a:lvl8pPr>
            <a:lvl9pPr>
              <a:defRPr sz="1600">
                <a:latin typeface="+mn-ea"/>
                <a:ea typeface="+mn-ea"/>
              </a:defRPr>
            </a:lvl9pPr>
          </a:lstStyle>
          <a:p>
            <a:pPr marL="0" marR="0" lvl="0" indent="0" algn="ctr" defTabSz="914423" rtl="0" eaLnBrk="1" fontAlgn="auto" latinLnBrk="0" hangingPunct="1">
              <a:lnSpc>
                <a:spcPct val="100000"/>
              </a:lnSpc>
              <a:spcBef>
                <a:spcPts val="600"/>
              </a:spcBef>
              <a:spcAft>
                <a:spcPts val="600"/>
              </a:spcAft>
              <a:buClr>
                <a:srgbClr val="002060"/>
              </a:buClr>
              <a:buSzTx/>
              <a:buFont typeface="Wingdings" panose="05000000000000000000" pitchFamily="2" charset="2"/>
              <a:buNone/>
              <a:tabLst/>
              <a:defRPr/>
            </a:pPr>
            <a:r>
              <a:rPr kumimoji="1" lang="en-US" altLang="ja-JP"/>
              <a:t>20XX</a:t>
            </a:r>
            <a:r>
              <a:rPr kumimoji="1" lang="ja-JP" altLang="en-US"/>
              <a:t>年</a:t>
            </a:r>
            <a:r>
              <a:rPr kumimoji="1" lang="en-US" altLang="ja-JP"/>
              <a:t>XX</a:t>
            </a:r>
            <a:r>
              <a:rPr kumimoji="1" lang="ja-JP" altLang="en-US"/>
              <a:t>月</a:t>
            </a:r>
            <a:r>
              <a:rPr kumimoji="1" lang="en-US" altLang="ja-JP"/>
              <a:t>XX</a:t>
            </a:r>
            <a:r>
              <a:rPr kumimoji="1" lang="ja-JP" altLang="en-US"/>
              <a:t>日</a:t>
            </a:r>
            <a:br>
              <a:rPr kumimoji="1" lang="en-US" altLang="ja-JP"/>
            </a:br>
            <a:r>
              <a:rPr lang="en-US" altLang="ja-JP"/>
              <a:t>XXXX</a:t>
            </a:r>
            <a:r>
              <a:rPr lang="ja-JP" altLang="en-US"/>
              <a:t>部局 </a:t>
            </a:r>
            <a:r>
              <a:rPr lang="en-US" altLang="ja-JP"/>
              <a:t>XXXX</a:t>
            </a:r>
            <a:r>
              <a:rPr lang="ja-JP" altLang="en-US"/>
              <a:t>課</a:t>
            </a:r>
          </a:p>
        </p:txBody>
      </p:sp>
      <p:pic>
        <p:nvPicPr>
          <p:cNvPr id="13" name="図 12">
            <a:extLst>
              <a:ext uri="{FF2B5EF4-FFF2-40B4-BE49-F238E27FC236}">
                <a16:creationId xmlns:a16="http://schemas.microsoft.com/office/drawing/2014/main" id="{612D356F-4C2F-28EC-F402-2C41058E8440}"/>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15868" y="207754"/>
            <a:ext cx="1959864" cy="792480"/>
          </a:xfrm>
          <a:prstGeom prst="rect">
            <a:avLst/>
          </a:prstGeom>
        </p:spPr>
      </p:pic>
    </p:spTree>
    <p:extLst>
      <p:ext uri="{BB962C8B-B14F-4D97-AF65-F5344CB8AC3E}">
        <p14:creationId xmlns:p14="http://schemas.microsoft.com/office/powerpoint/2010/main" val="42572179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02_Index">
    <p:spTree>
      <p:nvGrpSpPr>
        <p:cNvPr id="1" name=""/>
        <p:cNvGrpSpPr/>
        <p:nvPr/>
      </p:nvGrpSpPr>
      <p:grpSpPr>
        <a:xfrm>
          <a:off x="0" y="0"/>
          <a:ext cx="0" cy="0"/>
          <a:chOff x="0" y="0"/>
          <a:chExt cx="0" cy="0"/>
        </a:xfrm>
      </p:grpSpPr>
      <p:sp>
        <p:nvSpPr>
          <p:cNvPr id="45" name="スライド番号プレースホルダー 4">
            <a:extLst>
              <a:ext uri="{FF2B5EF4-FFF2-40B4-BE49-F238E27FC236}">
                <a16:creationId xmlns:a16="http://schemas.microsoft.com/office/drawing/2014/main" id="{7F8B39E5-E5C4-1549-647B-B2CE8575CB0A}"/>
              </a:ext>
            </a:extLst>
          </p:cNvPr>
          <p:cNvSpPr>
            <a:spLocks noGrp="1"/>
          </p:cNvSpPr>
          <p:nvPr>
            <p:ph type="sldNum" sz="quarter" idx="12"/>
          </p:nvPr>
        </p:nvSpPr>
        <p:spPr>
          <a:xfrm>
            <a:off x="9481200" y="6433200"/>
            <a:ext cx="424800" cy="424800"/>
          </a:xfrm>
          <a:prstGeom prst="rect">
            <a:avLst/>
          </a:prstGeom>
          <a:noFill/>
        </p:spPr>
        <p:txBody>
          <a:bodyPr lIns="0" tIns="0" rIns="144000" bIns="144000"/>
          <a:lstStyle>
            <a:lvl1pPr algn="r">
              <a:defRPr sz="1400" b="0" i="0">
                <a:solidFill>
                  <a:schemeClr val="tx1"/>
                </a:solidFill>
                <a:latin typeface="メイリオ" panose="020B0604030504040204" pitchFamily="50" charset="-128"/>
                <a:ea typeface="メイリオ" panose="020B0604030504040204" pitchFamily="50" charset="-128"/>
                <a:cs typeface="Arial" panose="020B0604020202020204" pitchFamily="34" charset="0"/>
              </a:defRPr>
            </a:lvl1pPr>
          </a:lstStyle>
          <a:p>
            <a:fld id="{D9550142-B990-490A-A107-ED7302A7FD52}" type="slidenum">
              <a:rPr lang="en-US" altLang="ja-JP" smtClean="0"/>
              <a:pPr/>
              <a:t>‹#›</a:t>
            </a:fld>
            <a:endParaRPr lang="en-US"/>
          </a:p>
        </p:txBody>
      </p:sp>
      <p:sp>
        <p:nvSpPr>
          <p:cNvPr id="50" name="タイトル 1">
            <a:extLst>
              <a:ext uri="{FF2B5EF4-FFF2-40B4-BE49-F238E27FC236}">
                <a16:creationId xmlns:a16="http://schemas.microsoft.com/office/drawing/2014/main" id="{CA219888-D0B6-F250-7902-1434DE0CF405}"/>
              </a:ext>
            </a:extLst>
          </p:cNvPr>
          <p:cNvSpPr>
            <a:spLocks noGrp="1"/>
          </p:cNvSpPr>
          <p:nvPr>
            <p:ph type="title" hasCustomPrompt="1"/>
          </p:nvPr>
        </p:nvSpPr>
        <p:spPr>
          <a:xfrm>
            <a:off x="359997" y="366715"/>
            <a:ext cx="9186000" cy="584775"/>
          </a:xfrm>
          <a:prstGeom prst="rect">
            <a:avLst/>
          </a:prstGeom>
        </p:spPr>
        <p:txBody>
          <a:bodyPr wrap="square">
            <a:spAutoFit/>
          </a:bodyPr>
          <a:lstStyle>
            <a:lvl1pPr algn="l">
              <a:defRPr lang="ja-JP" altLang="en-US" sz="3200" b="1" i="0">
                <a:latin typeface="メイリオ" panose="020B0604030504040204" pitchFamily="50" charset="-128"/>
                <a:ea typeface="メイリオ" panose="020B0604030504040204" pitchFamily="50" charset="-128"/>
                <a:cs typeface="メイリオ" panose="020B0604030504040204" pitchFamily="50" charset="-128"/>
              </a:defRPr>
            </a:lvl1pPr>
          </a:lstStyle>
          <a:p>
            <a:pPr marL="0" lvl="0" algn="l"/>
            <a:r>
              <a:rPr kumimoji="1" lang="ja-JP" altLang="en-US"/>
              <a:t>目次</a:t>
            </a:r>
          </a:p>
        </p:txBody>
      </p:sp>
      <p:sp>
        <p:nvSpPr>
          <p:cNvPr id="51" name="テキスト プレースホルダー 9">
            <a:extLst>
              <a:ext uri="{FF2B5EF4-FFF2-40B4-BE49-F238E27FC236}">
                <a16:creationId xmlns:a16="http://schemas.microsoft.com/office/drawing/2014/main" id="{4894F5FE-60A5-361A-5A8D-0D265407E8DD}"/>
              </a:ext>
            </a:extLst>
          </p:cNvPr>
          <p:cNvSpPr>
            <a:spLocks noGrp="1"/>
          </p:cNvSpPr>
          <p:nvPr>
            <p:ph type="body" sz="quarter" idx="13" hasCustomPrompt="1"/>
          </p:nvPr>
        </p:nvSpPr>
        <p:spPr>
          <a:xfrm>
            <a:off x="359995" y="6498005"/>
            <a:ext cx="8028000" cy="123111"/>
          </a:xfrm>
          <a:noFill/>
        </p:spPr>
        <p:txBody>
          <a:bodyPr wrap="square" lIns="0" tIns="0" rIns="0" bIns="0" anchor="ctr">
            <a:spAutoFit/>
          </a:bodyPr>
          <a:lstStyle>
            <a:lvl1pPr marL="0" indent="0">
              <a:spcBef>
                <a:spcPts val="0"/>
              </a:spcBef>
              <a:spcAft>
                <a:spcPts val="0"/>
              </a:spcAft>
              <a:buFont typeface="Arial" panose="020B0604020202020204" pitchFamily="34" charset="0"/>
              <a:buNone/>
              <a:defRPr sz="800" b="0" i="0">
                <a:latin typeface="メイリオ" panose="020B0604030504040204" pitchFamily="50" charset="-128"/>
                <a:ea typeface="メイリオ" panose="020B0604030504040204" pitchFamily="50" charset="-128"/>
                <a:cs typeface="メイリオ" panose="020B0604030504040204" pitchFamily="50" charset="-128"/>
              </a:defRPr>
            </a:lvl1pPr>
          </a:lstStyle>
          <a:p>
            <a:pPr lvl="0"/>
            <a:r>
              <a:rPr kumimoji="1" lang="ja-JP" altLang="en-US"/>
              <a:t>参考</a:t>
            </a:r>
            <a:r>
              <a:rPr kumimoji="1" lang="en-US" altLang="ja-JP"/>
              <a:t>/</a:t>
            </a:r>
            <a:r>
              <a:rPr kumimoji="1" lang="ja-JP" altLang="en-US"/>
              <a:t>引用文献等：</a:t>
            </a:r>
            <a:r>
              <a:rPr kumimoji="1" lang="en-US" altLang="ja-JP"/>
              <a:t>8pt</a:t>
            </a:r>
          </a:p>
        </p:txBody>
      </p:sp>
      <p:pic>
        <p:nvPicPr>
          <p:cNvPr id="2" name="図 1" descr="図形 が含まれている画像&#10;&#10;自動的に生成された説明">
            <a:extLst>
              <a:ext uri="{FF2B5EF4-FFF2-40B4-BE49-F238E27FC236}">
                <a16:creationId xmlns:a16="http://schemas.microsoft.com/office/drawing/2014/main" id="{A91863A5-01D0-69CA-4A3F-720D789D1CC9}"/>
              </a:ext>
            </a:extLst>
          </p:cNvPr>
          <p:cNvPicPr>
            <a:picLocks/>
          </p:cNvPicPr>
          <p:nvPr userDrawn="1"/>
        </p:nvPicPr>
        <p:blipFill rotWithShape="1">
          <a:blip r:embed="rId2" cstate="print">
            <a:extLst>
              <a:ext uri="{28A0092B-C50C-407E-A947-70E740481C1C}">
                <a14:useLocalDpi xmlns:a14="http://schemas.microsoft.com/office/drawing/2010/main" val="0"/>
              </a:ext>
            </a:extLst>
          </a:blip>
          <a:srcRect b="94693"/>
          <a:stretch/>
        </p:blipFill>
        <p:spPr>
          <a:xfrm>
            <a:off x="-3617" y="0"/>
            <a:ext cx="9906000" cy="360000"/>
          </a:xfrm>
          <a:prstGeom prst="rect">
            <a:avLst/>
          </a:prstGeom>
          <a:noFill/>
        </p:spPr>
      </p:pic>
      <p:sp>
        <p:nvSpPr>
          <p:cNvPr id="3" name="テキスト プレースホルダー 8">
            <a:extLst>
              <a:ext uri="{FF2B5EF4-FFF2-40B4-BE49-F238E27FC236}">
                <a16:creationId xmlns:a16="http://schemas.microsoft.com/office/drawing/2014/main" id="{3EE3E01E-3F79-A45A-7179-85544275E81B}"/>
              </a:ext>
            </a:extLst>
          </p:cNvPr>
          <p:cNvSpPr>
            <a:spLocks noGrp="1"/>
          </p:cNvSpPr>
          <p:nvPr>
            <p:ph type="body" sz="quarter" idx="19" hasCustomPrompt="1"/>
          </p:nvPr>
        </p:nvSpPr>
        <p:spPr>
          <a:xfrm>
            <a:off x="359996" y="1138194"/>
            <a:ext cx="5955746" cy="2360234"/>
          </a:xfrm>
        </p:spPr>
        <p:txBody>
          <a:bodyPr/>
          <a:lstStyle>
            <a:lvl1pPr marL="342908" indent="-342908">
              <a:lnSpc>
                <a:spcPct val="130000"/>
              </a:lnSpc>
              <a:buClr>
                <a:schemeClr val="tx1"/>
              </a:buClr>
              <a:buFont typeface="+mj-lt"/>
              <a:buAutoNum type="arabicPeriod"/>
              <a:defRPr sz="1600" b="0" i="0">
                <a:latin typeface="+mn-ea"/>
                <a:ea typeface="+mn-ea"/>
              </a:defRPr>
            </a:lvl1pPr>
            <a:lvl4pPr>
              <a:defRPr sz="1600">
                <a:latin typeface="+mn-ea"/>
                <a:ea typeface="+mn-ea"/>
              </a:defRPr>
            </a:lvl4pPr>
            <a:lvl5pPr>
              <a:defRPr sz="1600">
                <a:latin typeface="+mn-ea"/>
                <a:ea typeface="+mn-ea"/>
              </a:defRPr>
            </a:lvl5pPr>
            <a:lvl6pPr>
              <a:defRPr sz="1600">
                <a:latin typeface="+mn-ea"/>
                <a:ea typeface="+mn-ea"/>
              </a:defRPr>
            </a:lvl6pPr>
          </a:lstStyle>
          <a:p>
            <a:pPr lvl="0"/>
            <a:r>
              <a:rPr kumimoji="1" lang="ja-JP" altLang="en-US"/>
              <a:t>セクション</a:t>
            </a:r>
            <a:r>
              <a:rPr kumimoji="1" lang="en-US" altLang="ja-JP"/>
              <a:t> 01</a:t>
            </a:r>
          </a:p>
          <a:p>
            <a:pPr lvl="0"/>
            <a:r>
              <a:rPr kumimoji="1" lang="ja-JP" altLang="en-US"/>
              <a:t>セクション</a:t>
            </a:r>
            <a:r>
              <a:rPr kumimoji="1" lang="en-US" altLang="ja-JP"/>
              <a:t> 02</a:t>
            </a:r>
          </a:p>
          <a:p>
            <a:pPr lvl="0"/>
            <a:r>
              <a:rPr kumimoji="1" lang="ja-JP" altLang="en-US"/>
              <a:t>セクション</a:t>
            </a:r>
            <a:r>
              <a:rPr kumimoji="1" lang="en-US" altLang="ja-JP"/>
              <a:t> 03</a:t>
            </a:r>
          </a:p>
          <a:p>
            <a:pPr lvl="0"/>
            <a:r>
              <a:rPr kumimoji="1" lang="ja-JP" altLang="en-US"/>
              <a:t>セクション</a:t>
            </a:r>
            <a:r>
              <a:rPr kumimoji="1" lang="en-US" altLang="ja-JP"/>
              <a:t> 04</a:t>
            </a:r>
          </a:p>
          <a:p>
            <a:pPr marL="342908" marR="0" lvl="0" indent="-342908" algn="l" defTabSz="914423" rtl="0" eaLnBrk="1" fontAlgn="auto" latinLnBrk="0" hangingPunct="1">
              <a:lnSpc>
                <a:spcPct val="100000"/>
              </a:lnSpc>
              <a:spcBef>
                <a:spcPts val="600"/>
              </a:spcBef>
              <a:spcAft>
                <a:spcPts val="600"/>
              </a:spcAft>
              <a:buClr>
                <a:srgbClr val="002060"/>
              </a:buClr>
              <a:buSzTx/>
              <a:buFont typeface="+mj-lt"/>
              <a:buAutoNum type="arabicPeriod"/>
              <a:tabLst/>
              <a:defRPr/>
            </a:pPr>
            <a:r>
              <a:rPr kumimoji="1" lang="ja-JP" altLang="en-US"/>
              <a:t>セクション</a:t>
            </a:r>
            <a:r>
              <a:rPr kumimoji="1" lang="en-US" altLang="ja-JP"/>
              <a:t> 05</a:t>
            </a:r>
          </a:p>
        </p:txBody>
      </p:sp>
      <p:sp>
        <p:nvSpPr>
          <p:cNvPr id="4" name="テキスト プレースホルダー 8">
            <a:extLst>
              <a:ext uri="{FF2B5EF4-FFF2-40B4-BE49-F238E27FC236}">
                <a16:creationId xmlns:a16="http://schemas.microsoft.com/office/drawing/2014/main" id="{66F75DC8-7F8B-DE8F-5A34-63C830C27B79}"/>
              </a:ext>
            </a:extLst>
          </p:cNvPr>
          <p:cNvSpPr>
            <a:spLocks noGrp="1"/>
          </p:cNvSpPr>
          <p:nvPr>
            <p:ph type="body" sz="quarter" idx="20" hasCustomPrompt="1"/>
          </p:nvPr>
        </p:nvSpPr>
        <p:spPr>
          <a:xfrm>
            <a:off x="6315741" y="1138194"/>
            <a:ext cx="2072254" cy="2360234"/>
          </a:xfrm>
        </p:spPr>
        <p:txBody>
          <a:bodyPr/>
          <a:lstStyle>
            <a:lvl1pPr marL="0" indent="0" algn="r">
              <a:lnSpc>
                <a:spcPct val="130000"/>
              </a:lnSpc>
              <a:buFont typeface="+mj-lt"/>
              <a:buNone/>
              <a:defRPr sz="1600" b="0" i="0">
                <a:latin typeface="+mj-ea"/>
                <a:ea typeface="+mj-ea"/>
              </a:defRPr>
            </a:lvl1pPr>
            <a:lvl4pPr>
              <a:defRPr sz="1600">
                <a:latin typeface="+mj-ea"/>
                <a:ea typeface="+mj-ea"/>
              </a:defRPr>
            </a:lvl4pPr>
            <a:lvl5pPr>
              <a:defRPr sz="1600">
                <a:latin typeface="+mj-ea"/>
                <a:ea typeface="+mj-ea"/>
              </a:defRPr>
            </a:lvl5pPr>
            <a:lvl6pPr>
              <a:defRPr>
                <a:latin typeface="+mj-ea"/>
                <a:ea typeface="+mj-ea"/>
              </a:defRPr>
            </a:lvl6pPr>
            <a:lvl7pPr>
              <a:defRPr>
                <a:latin typeface="+mj-ea"/>
                <a:ea typeface="+mj-ea"/>
              </a:defRPr>
            </a:lvl7pPr>
          </a:lstStyle>
          <a:p>
            <a:pPr marL="0" indent="0" algn="r">
              <a:buNone/>
            </a:pPr>
            <a:r>
              <a:rPr lang="en-US" altLang="ja-JP"/>
              <a:t>------- 001</a:t>
            </a:r>
            <a:endParaRPr lang="ja-JP" altLang="en-US"/>
          </a:p>
          <a:p>
            <a:pPr marL="0" lvl="0" indent="0" algn="r">
              <a:buNone/>
            </a:pPr>
            <a:r>
              <a:rPr lang="en-US" altLang="ja-JP"/>
              <a:t>------- 001</a:t>
            </a:r>
            <a:endParaRPr lang="ja-JP" altLang="en-US"/>
          </a:p>
          <a:p>
            <a:pPr marL="0" lvl="0" indent="0" algn="r">
              <a:buNone/>
            </a:pPr>
            <a:r>
              <a:rPr lang="en-US" altLang="ja-JP"/>
              <a:t>------- 001</a:t>
            </a:r>
          </a:p>
          <a:p>
            <a:pPr marL="0" indent="0" algn="r">
              <a:buNone/>
            </a:pPr>
            <a:r>
              <a:rPr lang="en-US" altLang="ja-JP"/>
              <a:t>------- 001</a:t>
            </a:r>
          </a:p>
          <a:p>
            <a:pPr marL="0" marR="0" lvl="0" indent="0" algn="r" defTabSz="914423" rtl="0" eaLnBrk="1" fontAlgn="auto" latinLnBrk="0" hangingPunct="1">
              <a:lnSpc>
                <a:spcPct val="100000"/>
              </a:lnSpc>
              <a:spcBef>
                <a:spcPts val="600"/>
              </a:spcBef>
              <a:spcAft>
                <a:spcPts val="600"/>
              </a:spcAft>
              <a:buClr>
                <a:srgbClr val="002060"/>
              </a:buClr>
              <a:buSzTx/>
              <a:buFont typeface="+mj-lt"/>
              <a:buNone/>
              <a:tabLst/>
              <a:defRPr/>
            </a:pPr>
            <a:r>
              <a:rPr lang="en-US" altLang="ja-JP"/>
              <a:t>------- 001</a:t>
            </a:r>
          </a:p>
        </p:txBody>
      </p:sp>
    </p:spTree>
    <p:extLst>
      <p:ext uri="{BB962C8B-B14F-4D97-AF65-F5344CB8AC3E}">
        <p14:creationId xmlns:p14="http://schemas.microsoft.com/office/powerpoint/2010/main" val="43507870"/>
      </p:ext>
    </p:extLst>
  </p:cSld>
  <p:clrMapOvr>
    <a:masterClrMapping/>
  </p:clrMapOvr>
  <p:extLst>
    <p:ext uri="{DCECCB84-F9BA-43D5-87BE-67443E8EF086}">
      <p15:sldGuideLst xmlns:p15="http://schemas.microsoft.com/office/powerpoint/2012/main">
        <p15:guide id="1" orient="horz" pos="232" userDrawn="1">
          <p15:clr>
            <a:srgbClr val="FBAE40"/>
          </p15:clr>
        </p15:guide>
        <p15:guide id="2" pos="2388" userDrawn="1">
          <p15:clr>
            <a:srgbClr val="FBAE40"/>
          </p15:clr>
        </p15:guide>
        <p15:guide id="3" pos="2682" userDrawn="1">
          <p15:clr>
            <a:srgbClr val="FBAE40"/>
          </p15:clr>
        </p15:guide>
        <p15:guide id="4" pos="2535" userDrawn="1">
          <p15:clr>
            <a:srgbClr val="FBAE40"/>
          </p15:clr>
        </p15:guide>
        <p15:guide id="5" pos="1337" userDrawn="1">
          <p15:clr>
            <a:srgbClr val="FBAE40"/>
          </p15:clr>
        </p15:guide>
        <p15:guide id="6" pos="1227" userDrawn="1">
          <p15:clr>
            <a:srgbClr val="FBAE40"/>
          </p15:clr>
        </p15:guide>
        <p15:guide id="7" pos="176" userDrawn="1">
          <p15:clr>
            <a:srgbClr val="FBAE40"/>
          </p15:clr>
        </p15:guide>
        <p15:guide id="8" pos="3733" userDrawn="1">
          <p15:clr>
            <a:srgbClr val="FBAE40"/>
          </p15:clr>
        </p15:guide>
        <p15:guide id="9" pos="3843" userDrawn="1">
          <p15:clr>
            <a:srgbClr val="FBAE40"/>
          </p15:clr>
        </p15:guide>
        <p15:guide id="10" pos="4894" userDrawn="1">
          <p15:clr>
            <a:srgbClr val="FBAE40"/>
          </p15:clr>
        </p15:guide>
        <p15:guide id="12" orient="horz" pos="4088" userDrawn="1">
          <p15:clr>
            <a:srgbClr val="FBAE40"/>
          </p15:clr>
        </p15:guide>
        <p15:guide id="13" orient="horz" pos="3861" userDrawn="1">
          <p15:clr>
            <a:srgbClr val="FBAE40"/>
          </p15:clr>
        </p15:guide>
        <p15:guide id="14" orient="horz" pos="595" userDrawn="1">
          <p15:clr>
            <a:srgbClr val="FBAE40"/>
          </p15:clr>
        </p15:guide>
        <p15:guide id="15" orient="horz" pos="709" userDrawn="1">
          <p15:clr>
            <a:srgbClr val="FBAE40"/>
          </p15:clr>
        </p15:guide>
        <p15:guide id="16" orient="horz" pos="1366" userDrawn="1">
          <p15:clr>
            <a:srgbClr val="FBAE40"/>
          </p15:clr>
        </p15:guide>
        <p15:guide id="17" orient="horz" pos="2614" userDrawn="1">
          <p15:clr>
            <a:srgbClr val="FBAE40"/>
          </p15:clr>
        </p15:guide>
        <p15:guide id="18" orient="horz" pos="1480" userDrawn="1">
          <p15:clr>
            <a:srgbClr val="FBAE40"/>
          </p15:clr>
        </p15:guide>
        <p15:guide id="19" orient="horz" pos="2727"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03_Section">
    <p:spTree>
      <p:nvGrpSpPr>
        <p:cNvPr id="1" name=""/>
        <p:cNvGrpSpPr/>
        <p:nvPr/>
      </p:nvGrpSpPr>
      <p:grpSpPr>
        <a:xfrm>
          <a:off x="0" y="0"/>
          <a:ext cx="0" cy="0"/>
          <a:chOff x="0" y="0"/>
          <a:chExt cx="0" cy="0"/>
        </a:xfrm>
      </p:grpSpPr>
      <p:pic>
        <p:nvPicPr>
          <p:cNvPr id="11" name="図 10" descr="図形&#10;&#10;低い精度で自動的に生成された説明">
            <a:extLst>
              <a:ext uri="{FF2B5EF4-FFF2-40B4-BE49-F238E27FC236}">
                <a16:creationId xmlns:a16="http://schemas.microsoft.com/office/drawing/2014/main" id="{F10D23A2-2E8E-9DA5-6CF5-DDC0A8455B14}"/>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906000" cy="6858000"/>
          </a:xfrm>
          <a:prstGeom prst="rect">
            <a:avLst/>
          </a:prstGeom>
        </p:spPr>
      </p:pic>
      <p:sp>
        <p:nvSpPr>
          <p:cNvPr id="3" name="タイトル 1">
            <a:extLst>
              <a:ext uri="{FF2B5EF4-FFF2-40B4-BE49-F238E27FC236}">
                <a16:creationId xmlns:a16="http://schemas.microsoft.com/office/drawing/2014/main" id="{16547944-49EF-1EFF-32E6-905A8579D216}"/>
              </a:ext>
            </a:extLst>
          </p:cNvPr>
          <p:cNvSpPr>
            <a:spLocks noGrp="1"/>
          </p:cNvSpPr>
          <p:nvPr>
            <p:ph type="ctrTitle" hasCustomPrompt="1"/>
          </p:nvPr>
        </p:nvSpPr>
        <p:spPr>
          <a:xfrm>
            <a:off x="359999" y="3082756"/>
            <a:ext cx="9186000" cy="9358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108000" rIns="0" bIns="72000">
            <a:spAutoFit/>
          </a:bodyPr>
          <a:lstStyle>
            <a:lvl1pPr algn="l">
              <a:lnSpc>
                <a:spcPct val="130000"/>
              </a:lnSpc>
              <a:defRPr lang="ja-JP" altLang="en-US" sz="4000" b="1" i="0" dirty="0">
                <a:latin typeface="メイリオ" panose="020B0604030504040204" pitchFamily="50" charset="-128"/>
                <a:ea typeface="メイリオ" panose="020B0604030504040204" pitchFamily="50" charset="-128"/>
                <a:cs typeface="メイリオ" panose="020B0604030504040204" pitchFamily="50" charset="-128"/>
              </a:defRPr>
            </a:lvl1pPr>
          </a:lstStyle>
          <a:p>
            <a:pPr marL="0" lvl="0"/>
            <a:r>
              <a:rPr kumimoji="1" lang="en-US" altLang="ja-JP"/>
              <a:t>01. </a:t>
            </a:r>
            <a:r>
              <a:rPr kumimoji="1" lang="ja-JP" altLang="en-US"/>
              <a:t>セクション名</a:t>
            </a:r>
          </a:p>
        </p:txBody>
      </p:sp>
      <p:sp>
        <p:nvSpPr>
          <p:cNvPr id="4" name="スライド番号プレースホルダー 4">
            <a:extLst>
              <a:ext uri="{FF2B5EF4-FFF2-40B4-BE49-F238E27FC236}">
                <a16:creationId xmlns:a16="http://schemas.microsoft.com/office/drawing/2014/main" id="{DD9E6EA3-3310-5612-2D80-6F218C2F7510}"/>
              </a:ext>
            </a:extLst>
          </p:cNvPr>
          <p:cNvSpPr>
            <a:spLocks noGrp="1"/>
          </p:cNvSpPr>
          <p:nvPr>
            <p:ph type="sldNum" sz="quarter" idx="12"/>
          </p:nvPr>
        </p:nvSpPr>
        <p:spPr>
          <a:xfrm>
            <a:off x="9481200" y="6433200"/>
            <a:ext cx="424800" cy="424800"/>
          </a:xfrm>
          <a:prstGeom prst="rect">
            <a:avLst/>
          </a:prstGeom>
          <a:noFill/>
        </p:spPr>
        <p:txBody>
          <a:bodyPr lIns="0" tIns="0" rIns="144000" bIns="144000"/>
          <a:lstStyle>
            <a:lvl1pPr algn="r">
              <a:defRPr sz="1400" b="0" i="0">
                <a:solidFill>
                  <a:schemeClr val="bg1"/>
                </a:solidFill>
                <a:latin typeface="メイリオ" panose="020B0604030504040204" pitchFamily="50" charset="-128"/>
                <a:ea typeface="メイリオ" panose="020B0604030504040204" pitchFamily="50" charset="-128"/>
                <a:cs typeface="Arial" panose="020B0604020202020204" pitchFamily="34" charset="0"/>
              </a:defRPr>
            </a:lvl1pPr>
          </a:lstStyle>
          <a:p>
            <a:fld id="{D9550142-B990-490A-A107-ED7302A7FD52}" type="slidenum">
              <a:rPr lang="en-US" altLang="ja-JP" smtClean="0"/>
              <a:pPr/>
              <a:t>‹#›</a:t>
            </a:fld>
            <a:endParaRPr lang="en-US"/>
          </a:p>
        </p:txBody>
      </p:sp>
    </p:spTree>
    <p:extLst>
      <p:ext uri="{BB962C8B-B14F-4D97-AF65-F5344CB8AC3E}">
        <p14:creationId xmlns:p14="http://schemas.microsoft.com/office/powerpoint/2010/main" val="2194644818"/>
      </p:ext>
    </p:extLst>
  </p:cSld>
  <p:clrMapOvr>
    <a:masterClrMapping/>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04_Basic">
    <p:spTree>
      <p:nvGrpSpPr>
        <p:cNvPr id="1" name=""/>
        <p:cNvGrpSpPr/>
        <p:nvPr/>
      </p:nvGrpSpPr>
      <p:grpSpPr>
        <a:xfrm>
          <a:off x="0" y="0"/>
          <a:ext cx="0" cy="0"/>
          <a:chOff x="0" y="0"/>
          <a:chExt cx="0" cy="0"/>
        </a:xfrm>
      </p:grpSpPr>
      <p:sp>
        <p:nvSpPr>
          <p:cNvPr id="45" name="スライド番号プレースホルダー 4">
            <a:extLst>
              <a:ext uri="{FF2B5EF4-FFF2-40B4-BE49-F238E27FC236}">
                <a16:creationId xmlns:a16="http://schemas.microsoft.com/office/drawing/2014/main" id="{7F8B39E5-E5C4-1549-647B-B2CE8575CB0A}"/>
              </a:ext>
            </a:extLst>
          </p:cNvPr>
          <p:cNvSpPr>
            <a:spLocks noGrp="1"/>
          </p:cNvSpPr>
          <p:nvPr>
            <p:ph type="sldNum" sz="quarter" idx="12"/>
          </p:nvPr>
        </p:nvSpPr>
        <p:spPr>
          <a:xfrm>
            <a:off x="9481200" y="6433200"/>
            <a:ext cx="424800" cy="424800"/>
          </a:xfrm>
          <a:prstGeom prst="rect">
            <a:avLst/>
          </a:prstGeom>
          <a:noFill/>
        </p:spPr>
        <p:txBody>
          <a:bodyPr lIns="0" tIns="0" rIns="144000" bIns="144000"/>
          <a:lstStyle>
            <a:lvl1pPr algn="r">
              <a:defRPr sz="1400" b="0" i="0">
                <a:solidFill>
                  <a:schemeClr val="tx1"/>
                </a:solidFill>
                <a:latin typeface="メイリオ" panose="020B0604030504040204" pitchFamily="50" charset="-128"/>
                <a:ea typeface="メイリオ" panose="020B0604030504040204" pitchFamily="50" charset="-128"/>
                <a:cs typeface="Arial" panose="020B0604020202020204" pitchFamily="34" charset="0"/>
              </a:defRPr>
            </a:lvl1pPr>
          </a:lstStyle>
          <a:p>
            <a:fld id="{D9550142-B990-490A-A107-ED7302A7FD52}" type="slidenum">
              <a:rPr lang="en-US" altLang="ja-JP" smtClean="0"/>
              <a:pPr/>
              <a:t>‹#›</a:t>
            </a:fld>
            <a:endParaRPr lang="en-US"/>
          </a:p>
        </p:txBody>
      </p:sp>
      <p:sp>
        <p:nvSpPr>
          <p:cNvPr id="50" name="タイトル 1">
            <a:extLst>
              <a:ext uri="{FF2B5EF4-FFF2-40B4-BE49-F238E27FC236}">
                <a16:creationId xmlns:a16="http://schemas.microsoft.com/office/drawing/2014/main" id="{CA219888-D0B6-F250-7902-1434DE0CF405}"/>
              </a:ext>
            </a:extLst>
          </p:cNvPr>
          <p:cNvSpPr>
            <a:spLocks noGrp="1"/>
          </p:cNvSpPr>
          <p:nvPr>
            <p:ph type="title" hasCustomPrompt="1"/>
          </p:nvPr>
        </p:nvSpPr>
        <p:spPr>
          <a:xfrm>
            <a:off x="359997" y="366715"/>
            <a:ext cx="9185997" cy="584775"/>
          </a:xfrm>
          <a:prstGeom prst="rect">
            <a:avLst/>
          </a:prstGeom>
        </p:spPr>
        <p:txBody>
          <a:bodyPr wrap="square">
            <a:spAutoFit/>
          </a:bodyPr>
          <a:lstStyle>
            <a:lvl1pPr algn="l">
              <a:defRPr lang="ja-JP" altLang="en-US" sz="3200" b="1" i="0">
                <a:latin typeface="メイリオ" panose="020B0604030504040204" pitchFamily="50" charset="-128"/>
                <a:ea typeface="メイリオ" panose="020B0604030504040204" pitchFamily="50" charset="-128"/>
                <a:cs typeface="メイリオ" panose="020B0604030504040204" pitchFamily="50" charset="-128"/>
              </a:defRPr>
            </a:lvl1pPr>
          </a:lstStyle>
          <a:p>
            <a:pPr marL="0" lvl="0" algn="l"/>
            <a:r>
              <a:rPr kumimoji="1" lang="ja-JP" altLang="en-US"/>
              <a:t>スライドタイトル：</a:t>
            </a:r>
            <a:r>
              <a:rPr kumimoji="1" lang="en-US" altLang="ja-JP"/>
              <a:t>13</a:t>
            </a:r>
            <a:r>
              <a:rPr kumimoji="1" lang="ja-JP" altLang="en-US"/>
              <a:t>字以内 </a:t>
            </a:r>
            <a:r>
              <a:rPr kumimoji="1" lang="en-US" altLang="ja-JP"/>
              <a:t>32pt</a:t>
            </a:r>
            <a:endParaRPr kumimoji="1" lang="ja-JP" altLang="en-US"/>
          </a:p>
        </p:txBody>
      </p:sp>
      <p:sp>
        <p:nvSpPr>
          <p:cNvPr id="51" name="テキスト プレースホルダー 9">
            <a:extLst>
              <a:ext uri="{FF2B5EF4-FFF2-40B4-BE49-F238E27FC236}">
                <a16:creationId xmlns:a16="http://schemas.microsoft.com/office/drawing/2014/main" id="{4894F5FE-60A5-361A-5A8D-0D265407E8DD}"/>
              </a:ext>
            </a:extLst>
          </p:cNvPr>
          <p:cNvSpPr>
            <a:spLocks noGrp="1"/>
          </p:cNvSpPr>
          <p:nvPr>
            <p:ph type="body" sz="quarter" idx="13" hasCustomPrompt="1"/>
          </p:nvPr>
        </p:nvSpPr>
        <p:spPr>
          <a:xfrm>
            <a:off x="359995" y="6498005"/>
            <a:ext cx="8028000" cy="123111"/>
          </a:xfrm>
          <a:noFill/>
        </p:spPr>
        <p:txBody>
          <a:bodyPr wrap="square" lIns="0" tIns="0" rIns="0" bIns="0" anchor="ctr">
            <a:spAutoFit/>
          </a:bodyPr>
          <a:lstStyle>
            <a:lvl1pPr marL="0" indent="0">
              <a:spcBef>
                <a:spcPts val="0"/>
              </a:spcBef>
              <a:spcAft>
                <a:spcPts val="0"/>
              </a:spcAft>
              <a:buFont typeface="Arial" panose="020B0604020202020204" pitchFamily="34" charset="0"/>
              <a:buNone/>
              <a:defRPr sz="800" b="0" i="0">
                <a:latin typeface="メイリオ" panose="020B0604030504040204" pitchFamily="50" charset="-128"/>
                <a:ea typeface="メイリオ" panose="020B0604030504040204" pitchFamily="50" charset="-128"/>
                <a:cs typeface="メイリオ" panose="020B0604030504040204" pitchFamily="50" charset="-128"/>
              </a:defRPr>
            </a:lvl1pPr>
          </a:lstStyle>
          <a:p>
            <a:pPr lvl="0"/>
            <a:r>
              <a:rPr kumimoji="1" lang="ja-JP" altLang="en-US"/>
              <a:t>出典先：</a:t>
            </a:r>
            <a:r>
              <a:rPr kumimoji="1" lang="en-US" altLang="ja-JP"/>
              <a:t>8pt</a:t>
            </a:r>
          </a:p>
        </p:txBody>
      </p:sp>
      <p:sp>
        <p:nvSpPr>
          <p:cNvPr id="52" name="テキスト プレースホルダー 11">
            <a:extLst>
              <a:ext uri="{FF2B5EF4-FFF2-40B4-BE49-F238E27FC236}">
                <a16:creationId xmlns:a16="http://schemas.microsoft.com/office/drawing/2014/main" id="{24C0F4B5-3232-8664-604F-8CF3AE3D63D5}"/>
              </a:ext>
            </a:extLst>
          </p:cNvPr>
          <p:cNvSpPr>
            <a:spLocks noGrp="1"/>
          </p:cNvSpPr>
          <p:nvPr>
            <p:ph type="body" sz="quarter" idx="17" hasCustomPrompt="1"/>
          </p:nvPr>
        </p:nvSpPr>
        <p:spPr>
          <a:xfrm>
            <a:off x="359994" y="1138194"/>
            <a:ext cx="9186000" cy="592434"/>
          </a:xfrm>
          <a:solidFill>
            <a:srgbClr val="F3F6F6"/>
          </a:solidFill>
          <a:ln>
            <a:noFill/>
          </a:ln>
        </p:spPr>
        <p:txBody>
          <a:bodyPr vert="horz" wrap="square" lIns="216000" tIns="144000" rIns="216000" bIns="144000" rtlCol="0" anchor="t" anchorCtr="0">
            <a:spAutoFit/>
          </a:bodyPr>
          <a:lstStyle>
            <a:lvl1pPr marL="285757" indent="-285757">
              <a:lnSpc>
                <a:spcPct val="130000"/>
              </a:lnSpc>
              <a:buClr>
                <a:schemeClr val="tx1"/>
              </a:buClr>
              <a:buSzPct val="100000"/>
              <a:buFont typeface="メイリオ" panose="020B0604030504040204" pitchFamily="50" charset="-128"/>
              <a:buChar char="•"/>
              <a:defRPr lang="ja-JP" altLang="en-US" sz="1600" b="0" i="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1pPr>
          </a:lstStyle>
          <a:p>
            <a:pPr marL="257181" lvl="0" indent="-257181">
              <a:spcBef>
                <a:spcPts val="600"/>
              </a:spcBef>
              <a:spcAft>
                <a:spcPts val="600"/>
              </a:spcAft>
              <a:buClr>
                <a:srgbClr val="002060"/>
              </a:buClr>
              <a:buFont typeface="Wingdings" panose="05000000000000000000" pitchFamily="2" charset="2"/>
              <a:buChar char="l"/>
            </a:pPr>
            <a:r>
              <a:rPr kumimoji="1" lang="ja-JP" altLang="en-US"/>
              <a:t>キーメッセージ：</a:t>
            </a:r>
            <a:r>
              <a:rPr kumimoji="1" lang="en-US" altLang="ja-JP"/>
              <a:t>1</a:t>
            </a:r>
            <a:r>
              <a:rPr kumimoji="1" lang="ja-JP" altLang="en-US"/>
              <a:t>行以内（約</a:t>
            </a:r>
            <a:r>
              <a:rPr kumimoji="1" lang="en-US" altLang="ja-JP"/>
              <a:t>40</a:t>
            </a:r>
            <a:r>
              <a:rPr kumimoji="1" lang="ja-JP" altLang="en-US"/>
              <a:t>字）３ポツまで </a:t>
            </a:r>
            <a:r>
              <a:rPr kumimoji="1" lang="en-US" altLang="ja-JP"/>
              <a:t>16pt</a:t>
            </a:r>
            <a:r>
              <a:rPr kumimoji="1" lang="ja-JP" altLang="en-US"/>
              <a:t>　行間はいじらない</a:t>
            </a:r>
            <a:endParaRPr kumimoji="1" lang="en-US" altLang="ja-JP"/>
          </a:p>
        </p:txBody>
      </p:sp>
      <p:pic>
        <p:nvPicPr>
          <p:cNvPr id="2" name="図 1" descr="図形 が含まれている画像&#10;&#10;自動的に生成された説明">
            <a:extLst>
              <a:ext uri="{FF2B5EF4-FFF2-40B4-BE49-F238E27FC236}">
                <a16:creationId xmlns:a16="http://schemas.microsoft.com/office/drawing/2014/main" id="{01092CD6-290C-18A9-7C62-6C49FBE9228A}"/>
              </a:ext>
            </a:extLst>
          </p:cNvPr>
          <p:cNvPicPr>
            <a:picLocks/>
          </p:cNvPicPr>
          <p:nvPr userDrawn="1"/>
        </p:nvPicPr>
        <p:blipFill rotWithShape="1">
          <a:blip r:embed="rId2" cstate="print">
            <a:extLst>
              <a:ext uri="{28A0092B-C50C-407E-A947-70E740481C1C}">
                <a14:useLocalDpi xmlns:a14="http://schemas.microsoft.com/office/drawing/2010/main" val="0"/>
              </a:ext>
            </a:extLst>
          </a:blip>
          <a:srcRect b="94693"/>
          <a:stretch/>
        </p:blipFill>
        <p:spPr>
          <a:xfrm>
            <a:off x="-3617" y="0"/>
            <a:ext cx="9906000" cy="360000"/>
          </a:xfrm>
          <a:prstGeom prst="rect">
            <a:avLst/>
          </a:prstGeom>
          <a:noFill/>
        </p:spPr>
      </p:pic>
      <p:sp>
        <p:nvSpPr>
          <p:cNvPr id="7" name="テキスト プレースホルダー 6">
            <a:extLst>
              <a:ext uri="{FF2B5EF4-FFF2-40B4-BE49-F238E27FC236}">
                <a16:creationId xmlns:a16="http://schemas.microsoft.com/office/drawing/2014/main" id="{9E5CEE60-90F4-9775-0CB9-B864463E973A}"/>
              </a:ext>
            </a:extLst>
          </p:cNvPr>
          <p:cNvSpPr>
            <a:spLocks noGrp="1"/>
          </p:cNvSpPr>
          <p:nvPr>
            <p:ph type="body" sz="quarter" idx="23" hasCustomPrompt="1"/>
          </p:nvPr>
        </p:nvSpPr>
        <p:spPr>
          <a:xfrm>
            <a:off x="359950" y="3205044"/>
            <a:ext cx="4320000" cy="293721"/>
          </a:xfrm>
        </p:spPr>
        <p:txBody>
          <a:bodyPr lIns="72000" tIns="72000" rIns="72000" bIns="36000"/>
          <a:lstStyle>
            <a:lvl1pPr marL="0" indent="0">
              <a:buFont typeface="Arial" panose="020B0604020202020204" pitchFamily="34" charset="0"/>
              <a:buNone/>
              <a:defRPr sz="1200"/>
            </a:lvl1pPr>
            <a:lvl2pPr marL="344497" indent="0">
              <a:buNone/>
              <a:defRPr sz="1200"/>
            </a:lvl2pPr>
            <a:lvl3pPr marL="668354" indent="0">
              <a:buNone/>
              <a:defRPr sz="1200"/>
            </a:lvl3pPr>
            <a:lvl4pPr marL="936648" indent="0">
              <a:buNone/>
              <a:defRPr sz="1200"/>
            </a:lvl4pPr>
            <a:lvl5pPr marL="1431925" indent="-171450" algn="l">
              <a:buNone/>
              <a:defRPr sz="1200"/>
            </a:lvl5pPr>
          </a:lstStyle>
          <a:p>
            <a:pPr marL="38137" marR="0" lvl="0" indent="-171455" algn="l" defTabSz="914423" rtl="0" eaLnBrk="1" fontAlgn="auto" latinLnBrk="0" hangingPunct="1">
              <a:lnSpc>
                <a:spcPct val="100000"/>
              </a:lnSpc>
              <a:spcBef>
                <a:spcPts val="600"/>
              </a:spcBef>
              <a:spcAft>
                <a:spcPts val="600"/>
              </a:spcAft>
              <a:buClr>
                <a:srgbClr val="002060"/>
              </a:buClr>
              <a:buSzTx/>
              <a:tabLst/>
              <a:defRPr/>
            </a:pPr>
            <a:r>
              <a:rPr kumimoji="1" lang="ja-JP" altLang="en-US" dirty="0"/>
              <a:t>本文：</a:t>
            </a:r>
            <a:r>
              <a:rPr kumimoji="1" lang="en-US" altLang="ja-JP" dirty="0"/>
              <a:t>40</a:t>
            </a:r>
            <a:r>
              <a:rPr kumimoji="1" lang="ja-JP" altLang="en-US" dirty="0"/>
              <a:t>字以内 </a:t>
            </a:r>
            <a:r>
              <a:rPr kumimoji="1" lang="en-US" altLang="ja-JP" dirty="0"/>
              <a:t>12pt /</a:t>
            </a:r>
            <a:r>
              <a:rPr kumimoji="1" lang="ja-JP" altLang="en-US" dirty="0"/>
              <a:t>プレゼン用 </a:t>
            </a:r>
            <a:r>
              <a:rPr kumimoji="1" lang="en-US" altLang="ja-JP" dirty="0"/>
              <a:t>16pt</a:t>
            </a:r>
            <a:endParaRPr kumimoji="1" lang="ja-JP" altLang="en-US" dirty="0"/>
          </a:p>
        </p:txBody>
      </p:sp>
      <p:sp>
        <p:nvSpPr>
          <p:cNvPr id="10" name="テキスト プレースホルダー 9">
            <a:extLst>
              <a:ext uri="{FF2B5EF4-FFF2-40B4-BE49-F238E27FC236}">
                <a16:creationId xmlns:a16="http://schemas.microsoft.com/office/drawing/2014/main" id="{E59F7C88-40C4-3D1C-3928-583676EC1764}"/>
              </a:ext>
            </a:extLst>
          </p:cNvPr>
          <p:cNvSpPr>
            <a:spLocks noGrp="1"/>
          </p:cNvSpPr>
          <p:nvPr>
            <p:ph type="body" sz="quarter" idx="24" hasCustomPrompt="1"/>
          </p:nvPr>
        </p:nvSpPr>
        <p:spPr>
          <a:xfrm>
            <a:off x="5225994" y="3205044"/>
            <a:ext cx="4320000" cy="293721"/>
          </a:xfrm>
          <a:noFill/>
        </p:spPr>
        <p:txBody>
          <a:bodyPr vert="horz" wrap="square" lIns="72000" tIns="72000" rIns="72000" bIns="36000" rtlCol="0">
            <a:spAutoFit/>
          </a:bodyPr>
          <a:lstStyle>
            <a:lvl1pPr marL="0" indent="0">
              <a:buNone/>
              <a:defRPr lang="ja-JP" altLang="en-US" sz="1200" smtClean="0"/>
            </a:lvl1pPr>
            <a:lvl2pPr>
              <a:defRPr lang="ja-JP" altLang="en-US" sz="1200" smtClean="0"/>
            </a:lvl2pPr>
            <a:lvl3pPr>
              <a:defRPr lang="ja-JP" altLang="en-US" sz="1200" smtClean="0"/>
            </a:lvl3pPr>
            <a:lvl4pPr>
              <a:defRPr lang="ja-JP" altLang="en-US" sz="1200" smtClean="0"/>
            </a:lvl4pPr>
            <a:lvl5pPr>
              <a:defRPr lang="ja-JP" altLang="en-US" sz="1200"/>
            </a:lvl5pPr>
          </a:lstStyle>
          <a:p>
            <a:pPr marL="342908" marR="0" lvl="0" indent="-342908" fontAlgn="auto">
              <a:lnSpc>
                <a:spcPct val="100000"/>
              </a:lnSpc>
              <a:buSzTx/>
              <a:tabLst/>
            </a:pPr>
            <a:r>
              <a:rPr kumimoji="1" lang="ja-JP" altLang="en-US"/>
              <a:t>本文：</a:t>
            </a:r>
            <a:r>
              <a:rPr kumimoji="1" lang="en-US" altLang="ja-JP"/>
              <a:t>40</a:t>
            </a:r>
            <a:r>
              <a:rPr kumimoji="1" lang="ja-JP" altLang="en-US"/>
              <a:t>字以内 </a:t>
            </a:r>
            <a:r>
              <a:rPr kumimoji="1" lang="en-US" altLang="ja-JP"/>
              <a:t>12pt /</a:t>
            </a:r>
            <a:r>
              <a:rPr kumimoji="1" lang="ja-JP" altLang="en-US"/>
              <a:t>プレゼン用 </a:t>
            </a:r>
            <a:r>
              <a:rPr kumimoji="1" lang="en-US" altLang="ja-JP"/>
              <a:t>16pt</a:t>
            </a:r>
            <a:endParaRPr kumimoji="1" lang="ja-JP" altLang="en-US"/>
          </a:p>
        </p:txBody>
      </p:sp>
      <p:sp>
        <p:nvSpPr>
          <p:cNvPr id="12" name="テキスト プレースホルダー 11">
            <a:extLst>
              <a:ext uri="{FF2B5EF4-FFF2-40B4-BE49-F238E27FC236}">
                <a16:creationId xmlns:a16="http://schemas.microsoft.com/office/drawing/2014/main" id="{E10F42EE-E182-F73B-ED47-4B1995A4EC23}"/>
              </a:ext>
            </a:extLst>
          </p:cNvPr>
          <p:cNvSpPr>
            <a:spLocks noGrp="1"/>
          </p:cNvSpPr>
          <p:nvPr>
            <p:ph type="body" sz="quarter" idx="25" hasCustomPrompt="1"/>
          </p:nvPr>
        </p:nvSpPr>
        <p:spPr>
          <a:xfrm>
            <a:off x="359950" y="2707268"/>
            <a:ext cx="4320000" cy="483379"/>
          </a:xfrm>
          <a:solidFill>
            <a:schemeClr val="accent1"/>
          </a:solidFill>
        </p:spPr>
        <p:txBody>
          <a:bodyPr vert="horz" wrap="square" lIns="108000" tIns="108000" rIns="108000" bIns="72000" rtlCol="0" anchor="ctr">
            <a:spAutoFit/>
          </a:bodyPr>
          <a:lstStyle>
            <a:lvl1pPr marL="0" indent="0">
              <a:buNone/>
              <a:defRPr lang="ja-JP" altLang="en-US" b="1" dirty="0" smtClean="0">
                <a:solidFill>
                  <a:schemeClr val="bg1"/>
                </a:solidFill>
              </a:defRPr>
            </a:lvl1pPr>
            <a:lvl2pPr>
              <a:defRPr lang="ja-JP" altLang="en-US" dirty="0" smtClean="0">
                <a:solidFill>
                  <a:schemeClr val="bg1"/>
                </a:solidFill>
              </a:defRPr>
            </a:lvl2pPr>
            <a:lvl3pPr>
              <a:defRPr lang="ja-JP" altLang="en-US" dirty="0" smtClean="0">
                <a:solidFill>
                  <a:schemeClr val="bg1"/>
                </a:solidFill>
              </a:defRPr>
            </a:lvl3pPr>
            <a:lvl4pPr>
              <a:defRPr lang="ja-JP" altLang="en-US" dirty="0" smtClean="0">
                <a:solidFill>
                  <a:schemeClr val="bg1"/>
                </a:solidFill>
              </a:defRPr>
            </a:lvl4pPr>
            <a:lvl5pPr>
              <a:defRPr lang="ja-JP" altLang="en-US" dirty="0">
                <a:solidFill>
                  <a:schemeClr val="bg1"/>
                </a:solidFill>
              </a:defRPr>
            </a:lvl5pPr>
          </a:lstStyle>
          <a:p>
            <a:pPr marL="342908" marR="0" lvl="0" indent="-342908" algn="l" defTabSz="914423" rtl="0" eaLnBrk="1" fontAlgn="auto" latinLnBrk="0" hangingPunct="1">
              <a:lnSpc>
                <a:spcPct val="130000"/>
              </a:lnSpc>
              <a:spcBef>
                <a:spcPts val="600"/>
              </a:spcBef>
              <a:spcAft>
                <a:spcPts val="600"/>
              </a:spcAft>
              <a:buClr>
                <a:srgbClr val="002060"/>
              </a:buClr>
              <a:buSzTx/>
              <a:tabLst/>
              <a:defRPr/>
            </a:pPr>
            <a:r>
              <a:rPr kumimoji="1" lang="ja-JP" altLang="en-US"/>
              <a:t>見出し：</a:t>
            </a:r>
            <a:r>
              <a:rPr kumimoji="1" lang="en-US" altLang="ja-JP"/>
              <a:t>13</a:t>
            </a:r>
            <a:r>
              <a:rPr kumimoji="1" lang="ja-JP" altLang="en-US"/>
              <a:t>字以内 </a:t>
            </a:r>
            <a:r>
              <a:rPr kumimoji="1" lang="en-US" altLang="ja-JP"/>
              <a:t>16pt /</a:t>
            </a:r>
            <a:r>
              <a:rPr kumimoji="1" lang="ja-JP" altLang="en-US"/>
              <a:t>プレゼン用 </a:t>
            </a:r>
            <a:r>
              <a:rPr kumimoji="1" lang="en-US" altLang="ja-JP"/>
              <a:t>20pt</a:t>
            </a:r>
            <a:r>
              <a:rPr kumimoji="1" lang="ja-JP" altLang="en-US"/>
              <a:t>　</a:t>
            </a:r>
          </a:p>
        </p:txBody>
      </p:sp>
      <p:sp>
        <p:nvSpPr>
          <p:cNvPr id="14" name="テキスト プレースホルダー 13">
            <a:extLst>
              <a:ext uri="{FF2B5EF4-FFF2-40B4-BE49-F238E27FC236}">
                <a16:creationId xmlns:a16="http://schemas.microsoft.com/office/drawing/2014/main" id="{F051B484-ADEC-D7B0-A0E2-ADD29C858959}"/>
              </a:ext>
            </a:extLst>
          </p:cNvPr>
          <p:cNvSpPr>
            <a:spLocks noGrp="1"/>
          </p:cNvSpPr>
          <p:nvPr>
            <p:ph type="body" sz="quarter" idx="26" hasCustomPrompt="1"/>
          </p:nvPr>
        </p:nvSpPr>
        <p:spPr>
          <a:xfrm>
            <a:off x="5225214" y="2707268"/>
            <a:ext cx="4320000" cy="483379"/>
          </a:xfrm>
          <a:solidFill>
            <a:schemeClr val="accent1"/>
          </a:solidFill>
        </p:spPr>
        <p:txBody>
          <a:bodyPr vert="horz" wrap="square" lIns="108000" tIns="108000" rIns="108000" bIns="72000" rtlCol="0" anchor="ctr">
            <a:spAutoFit/>
          </a:bodyPr>
          <a:lstStyle>
            <a:lvl1pPr marL="0" indent="0">
              <a:buNone/>
              <a:defRPr lang="ja-JP" altLang="en-US" b="1" smtClean="0">
                <a:solidFill>
                  <a:schemeClr val="bg1"/>
                </a:solidFill>
              </a:defRPr>
            </a:lvl1pPr>
            <a:lvl2pPr>
              <a:defRPr lang="ja-JP" altLang="en-US" smtClean="0">
                <a:solidFill>
                  <a:schemeClr val="bg1"/>
                </a:solidFill>
              </a:defRPr>
            </a:lvl2pPr>
            <a:lvl3pPr>
              <a:defRPr lang="ja-JP" altLang="en-US" smtClean="0">
                <a:solidFill>
                  <a:schemeClr val="bg1"/>
                </a:solidFill>
              </a:defRPr>
            </a:lvl3pPr>
            <a:lvl4pPr>
              <a:defRPr lang="ja-JP" altLang="en-US" smtClean="0">
                <a:solidFill>
                  <a:schemeClr val="bg1"/>
                </a:solidFill>
              </a:defRPr>
            </a:lvl4pPr>
            <a:lvl5pPr>
              <a:defRPr lang="ja-JP" altLang="en-US">
                <a:solidFill>
                  <a:schemeClr val="bg1"/>
                </a:solidFill>
              </a:defRPr>
            </a:lvl5pPr>
          </a:lstStyle>
          <a:p>
            <a:pPr marL="342908" marR="0" lvl="0" indent="-342908" fontAlgn="auto">
              <a:lnSpc>
                <a:spcPct val="130000"/>
              </a:lnSpc>
              <a:buSzTx/>
              <a:tabLst/>
            </a:pPr>
            <a:r>
              <a:rPr kumimoji="1" lang="ja-JP" altLang="en-US"/>
              <a:t>見出し：</a:t>
            </a:r>
            <a:r>
              <a:rPr kumimoji="1" lang="en-US" altLang="ja-JP"/>
              <a:t>13</a:t>
            </a:r>
            <a:r>
              <a:rPr kumimoji="1" lang="ja-JP" altLang="en-US"/>
              <a:t>字以内 </a:t>
            </a:r>
            <a:r>
              <a:rPr kumimoji="1" lang="en-US" altLang="ja-JP"/>
              <a:t>16pt /</a:t>
            </a:r>
            <a:r>
              <a:rPr kumimoji="1" lang="ja-JP" altLang="en-US"/>
              <a:t>プレゼン用 </a:t>
            </a:r>
            <a:r>
              <a:rPr kumimoji="1" lang="en-US" altLang="ja-JP"/>
              <a:t>20pt</a:t>
            </a:r>
            <a:endParaRPr kumimoji="1" lang="ja-JP" altLang="en-US"/>
          </a:p>
        </p:txBody>
      </p:sp>
    </p:spTree>
    <p:extLst>
      <p:ext uri="{BB962C8B-B14F-4D97-AF65-F5344CB8AC3E}">
        <p14:creationId xmlns:p14="http://schemas.microsoft.com/office/powerpoint/2010/main" val="2913739683"/>
      </p:ext>
    </p:extLst>
  </p:cSld>
  <p:clrMapOvr>
    <a:masterClrMapping/>
  </p:clrMapOvr>
  <p:extLst>
    <p:ext uri="{DCECCB84-F9BA-43D5-87BE-67443E8EF086}">
      <p15:sldGuideLst xmlns:p15="http://schemas.microsoft.com/office/powerpoint/2012/main">
        <p15:guide id="1" orient="horz" pos="232" userDrawn="1">
          <p15:clr>
            <a:srgbClr val="FBAE40"/>
          </p15:clr>
        </p15:guide>
        <p15:guide id="7" pos="176" userDrawn="1">
          <p15:clr>
            <a:srgbClr val="FBAE40"/>
          </p15:clr>
        </p15:guide>
        <p15:guide id="10" pos="4894" userDrawn="1">
          <p15:clr>
            <a:srgbClr val="FBAE40"/>
          </p15:clr>
        </p15:guide>
        <p15:guide id="13" orient="horz" pos="3861"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05_Basic（essay）">
    <p:spTree>
      <p:nvGrpSpPr>
        <p:cNvPr id="1" name=""/>
        <p:cNvGrpSpPr/>
        <p:nvPr/>
      </p:nvGrpSpPr>
      <p:grpSpPr>
        <a:xfrm>
          <a:off x="0" y="0"/>
          <a:ext cx="0" cy="0"/>
          <a:chOff x="0" y="0"/>
          <a:chExt cx="0" cy="0"/>
        </a:xfrm>
      </p:grpSpPr>
      <p:sp>
        <p:nvSpPr>
          <p:cNvPr id="12" name="テキスト プレースホルダー 11">
            <a:extLst>
              <a:ext uri="{FF2B5EF4-FFF2-40B4-BE49-F238E27FC236}">
                <a16:creationId xmlns:a16="http://schemas.microsoft.com/office/drawing/2014/main" id="{C145B5D5-4B5E-6D2D-BAD5-72DE5A197CE1}"/>
              </a:ext>
            </a:extLst>
          </p:cNvPr>
          <p:cNvSpPr>
            <a:spLocks noGrp="1"/>
          </p:cNvSpPr>
          <p:nvPr>
            <p:ph type="body" sz="quarter" idx="24" hasCustomPrompt="1"/>
          </p:nvPr>
        </p:nvSpPr>
        <p:spPr>
          <a:xfrm>
            <a:off x="354879" y="3378480"/>
            <a:ext cx="9185999" cy="293721"/>
          </a:xfrm>
          <a:noFill/>
        </p:spPr>
        <p:txBody>
          <a:bodyPr vert="horz" wrap="square" lIns="72000" tIns="72000" rIns="72000" bIns="36000" rtlCol="0">
            <a:spAutoFit/>
          </a:bodyPr>
          <a:lstStyle>
            <a:lvl1pPr marL="0" indent="0">
              <a:buFont typeface="Arial" panose="020B0604020202020204" pitchFamily="34" charset="0"/>
              <a:buNone/>
              <a:defRPr lang="ja-JP" altLang="en-US" sz="1200" b="1" smtClean="0">
                <a:latin typeface="+mn-ea"/>
                <a:ea typeface="+mn-ea"/>
              </a:defRPr>
            </a:lvl1pPr>
            <a:lvl2pPr>
              <a:defRPr lang="ja-JP" altLang="en-US" sz="1200" smtClean="0">
                <a:latin typeface="+mn-ea"/>
                <a:ea typeface="+mn-ea"/>
              </a:defRPr>
            </a:lvl2pPr>
            <a:lvl3pPr>
              <a:defRPr lang="ja-JP" altLang="en-US" sz="1200" smtClean="0">
                <a:latin typeface="+mn-ea"/>
                <a:ea typeface="+mn-ea"/>
              </a:defRPr>
            </a:lvl3pPr>
            <a:lvl4pPr>
              <a:defRPr lang="ja-JP" altLang="en-US" sz="1200" smtClean="0">
                <a:latin typeface="+mn-ea"/>
                <a:ea typeface="+mn-ea"/>
              </a:defRPr>
            </a:lvl4pPr>
            <a:lvl5pPr>
              <a:defRPr lang="ja-JP" altLang="en-US" sz="1200">
                <a:latin typeface="+mn-ea"/>
                <a:ea typeface="+mn-ea"/>
              </a:defRPr>
            </a:lvl5pPr>
          </a:lstStyle>
          <a:p>
            <a:pPr lvl="0"/>
            <a:r>
              <a:rPr kumimoji="1" lang="ja-JP" altLang="en-US"/>
              <a:t>強調箇所は太字</a:t>
            </a:r>
            <a:endParaRPr kumimoji="1" lang="en-US" altLang="ja-JP"/>
          </a:p>
        </p:txBody>
      </p:sp>
      <p:sp>
        <p:nvSpPr>
          <p:cNvPr id="10" name="テキスト プレースホルダー 9">
            <a:extLst>
              <a:ext uri="{FF2B5EF4-FFF2-40B4-BE49-F238E27FC236}">
                <a16:creationId xmlns:a16="http://schemas.microsoft.com/office/drawing/2014/main" id="{7C26272D-E711-7BDA-C6B1-F6E5FC5BB955}"/>
              </a:ext>
            </a:extLst>
          </p:cNvPr>
          <p:cNvSpPr>
            <a:spLocks noGrp="1"/>
          </p:cNvSpPr>
          <p:nvPr>
            <p:ph type="body" sz="quarter" idx="23" hasCustomPrompt="1"/>
          </p:nvPr>
        </p:nvSpPr>
        <p:spPr>
          <a:xfrm>
            <a:off x="355600" y="1808200"/>
            <a:ext cx="9185275" cy="1452591"/>
          </a:xfrm>
          <a:noFill/>
        </p:spPr>
        <p:txBody>
          <a:bodyPr vert="horz" wrap="square" lIns="72000" tIns="72000" rIns="72000" bIns="36000" rtlCol="0">
            <a:noAutofit/>
          </a:bodyPr>
          <a:lstStyle>
            <a:lvl1pPr marL="0" indent="0">
              <a:buNone/>
              <a:defRPr lang="ja-JP" altLang="en-US" sz="1200" dirty="0" smtClean="0">
                <a:latin typeface="+mj-ea"/>
                <a:ea typeface="+mj-ea"/>
              </a:defRPr>
            </a:lvl1pPr>
            <a:lvl2pPr>
              <a:defRPr lang="ja-JP" altLang="en-US" sz="1200" dirty="0" smtClean="0">
                <a:latin typeface="+mj-ea"/>
                <a:ea typeface="+mj-ea"/>
              </a:defRPr>
            </a:lvl2pPr>
            <a:lvl3pPr>
              <a:defRPr lang="ja-JP" altLang="en-US" sz="1200" dirty="0" smtClean="0">
                <a:latin typeface="+mj-ea"/>
                <a:ea typeface="+mj-ea"/>
              </a:defRPr>
            </a:lvl3pPr>
            <a:lvl4pPr>
              <a:defRPr lang="ja-JP" altLang="en-US" sz="1200" dirty="0" smtClean="0">
                <a:latin typeface="+mj-ea"/>
                <a:ea typeface="+mj-ea"/>
              </a:defRPr>
            </a:lvl4pPr>
            <a:lvl5pPr>
              <a:defRPr lang="ja-JP" altLang="en-US" sz="1200" dirty="0">
                <a:latin typeface="+mj-ea"/>
                <a:ea typeface="+mj-ea"/>
              </a:defRPr>
            </a:lvl5pPr>
          </a:lstStyle>
          <a:p>
            <a:pPr marL="342908" marR="0" lvl="0" indent="-342908" algn="l" defTabSz="914423" rtl="0" eaLnBrk="1" fontAlgn="auto" latinLnBrk="0" hangingPunct="1">
              <a:lnSpc>
                <a:spcPct val="130000"/>
              </a:lnSpc>
              <a:spcBef>
                <a:spcPts val="600"/>
              </a:spcBef>
              <a:spcAft>
                <a:spcPts val="600"/>
              </a:spcAft>
              <a:buClr>
                <a:srgbClr val="002060"/>
              </a:buClr>
              <a:buSzTx/>
              <a:tabLst/>
              <a:defRPr/>
            </a:pPr>
            <a:r>
              <a:rPr kumimoji="1" lang="ja-JP" altLang="en-US" dirty="0"/>
              <a:t>本文：</a:t>
            </a:r>
            <a:r>
              <a:rPr kumimoji="1" lang="en-US" altLang="ja-JP" dirty="0"/>
              <a:t>40</a:t>
            </a:r>
            <a:r>
              <a:rPr kumimoji="1" lang="ja-JP" altLang="en-US" dirty="0"/>
              <a:t>字以内 </a:t>
            </a:r>
            <a:r>
              <a:rPr kumimoji="1" lang="en-US" altLang="ja-JP" dirty="0"/>
              <a:t>12pt /</a:t>
            </a:r>
            <a:r>
              <a:rPr kumimoji="1" lang="ja-JP" altLang="en-US" dirty="0"/>
              <a:t>プレゼン用 </a:t>
            </a:r>
            <a:r>
              <a:rPr kumimoji="1" lang="en-US" altLang="ja-JP" dirty="0"/>
              <a:t>16pt</a:t>
            </a:r>
            <a:r>
              <a:rPr kumimoji="1" lang="ja-JP" altLang="en-US" dirty="0"/>
              <a:t>　詳細はこの大きさで記載　</a:t>
            </a:r>
            <a:endParaRPr kumimoji="1" lang="en-US" altLang="ja-JP" dirty="0"/>
          </a:p>
        </p:txBody>
      </p:sp>
      <p:sp>
        <p:nvSpPr>
          <p:cNvPr id="6" name="テキスト プレースホルダー 5">
            <a:extLst>
              <a:ext uri="{FF2B5EF4-FFF2-40B4-BE49-F238E27FC236}">
                <a16:creationId xmlns:a16="http://schemas.microsoft.com/office/drawing/2014/main" id="{34F52397-F9BC-CBFD-BF51-54DD7A02B4DE}"/>
              </a:ext>
            </a:extLst>
          </p:cNvPr>
          <p:cNvSpPr>
            <a:spLocks noGrp="1"/>
          </p:cNvSpPr>
          <p:nvPr>
            <p:ph type="body" sz="quarter" idx="22" hasCustomPrompt="1"/>
          </p:nvPr>
        </p:nvSpPr>
        <p:spPr>
          <a:xfrm>
            <a:off x="355603" y="1160415"/>
            <a:ext cx="4321175" cy="483379"/>
          </a:xfrm>
          <a:solidFill>
            <a:schemeClr val="accent1"/>
          </a:solidFill>
        </p:spPr>
        <p:txBody>
          <a:bodyPr vert="horz" wrap="square" lIns="108000" tIns="108000" rIns="108000" bIns="72000" rtlCol="0" anchor="ctr">
            <a:spAutoFit/>
          </a:bodyPr>
          <a:lstStyle>
            <a:lvl1pPr marL="0" indent="0">
              <a:buNone/>
              <a:defRPr lang="ja-JP" altLang="en-US" b="1" smtClean="0">
                <a:solidFill>
                  <a:schemeClr val="bg1"/>
                </a:solidFill>
              </a:defRPr>
            </a:lvl1pPr>
            <a:lvl2pPr>
              <a:defRPr lang="ja-JP" altLang="en-US" smtClean="0">
                <a:solidFill>
                  <a:schemeClr val="bg1"/>
                </a:solidFill>
              </a:defRPr>
            </a:lvl2pPr>
            <a:lvl3pPr>
              <a:defRPr lang="ja-JP" altLang="en-US" smtClean="0">
                <a:solidFill>
                  <a:schemeClr val="bg1"/>
                </a:solidFill>
              </a:defRPr>
            </a:lvl3pPr>
            <a:lvl4pPr>
              <a:defRPr lang="ja-JP" altLang="en-US" smtClean="0">
                <a:solidFill>
                  <a:schemeClr val="bg1"/>
                </a:solidFill>
              </a:defRPr>
            </a:lvl4pPr>
            <a:lvl5pPr>
              <a:defRPr lang="ja-JP" altLang="en-US">
                <a:solidFill>
                  <a:schemeClr val="bg1"/>
                </a:solidFill>
              </a:defRPr>
            </a:lvl5pPr>
          </a:lstStyle>
          <a:p>
            <a:pPr marL="342908" marR="0" lvl="0" indent="-342908" algn="l" defTabSz="914423" rtl="0" eaLnBrk="1" fontAlgn="auto" latinLnBrk="0" hangingPunct="1">
              <a:lnSpc>
                <a:spcPct val="130000"/>
              </a:lnSpc>
              <a:spcBef>
                <a:spcPts val="600"/>
              </a:spcBef>
              <a:spcAft>
                <a:spcPts val="600"/>
              </a:spcAft>
              <a:buClr>
                <a:srgbClr val="002060"/>
              </a:buClr>
              <a:buSzTx/>
              <a:tabLst/>
              <a:defRPr/>
            </a:pPr>
            <a:r>
              <a:rPr kumimoji="1" lang="ja-JP" altLang="en-US"/>
              <a:t>見出し：</a:t>
            </a:r>
            <a:r>
              <a:rPr kumimoji="1" lang="en-US" altLang="ja-JP"/>
              <a:t>13</a:t>
            </a:r>
            <a:r>
              <a:rPr kumimoji="1" lang="ja-JP" altLang="en-US"/>
              <a:t>字以内 </a:t>
            </a:r>
            <a:r>
              <a:rPr kumimoji="1" lang="en-US" altLang="ja-JP"/>
              <a:t>16pt /</a:t>
            </a:r>
            <a:r>
              <a:rPr kumimoji="1" lang="ja-JP" altLang="en-US"/>
              <a:t>プレゼン用 </a:t>
            </a:r>
            <a:r>
              <a:rPr kumimoji="1" lang="en-US" altLang="ja-JP"/>
              <a:t>20pt</a:t>
            </a:r>
            <a:r>
              <a:rPr kumimoji="1" lang="ja-JP" altLang="en-US"/>
              <a:t>　</a:t>
            </a:r>
          </a:p>
        </p:txBody>
      </p:sp>
      <p:sp>
        <p:nvSpPr>
          <p:cNvPr id="45" name="スライド番号プレースホルダー 4">
            <a:extLst>
              <a:ext uri="{FF2B5EF4-FFF2-40B4-BE49-F238E27FC236}">
                <a16:creationId xmlns:a16="http://schemas.microsoft.com/office/drawing/2014/main" id="{7F8B39E5-E5C4-1549-647B-B2CE8575CB0A}"/>
              </a:ext>
            </a:extLst>
          </p:cNvPr>
          <p:cNvSpPr>
            <a:spLocks noGrp="1"/>
          </p:cNvSpPr>
          <p:nvPr>
            <p:ph type="sldNum" sz="quarter" idx="12"/>
          </p:nvPr>
        </p:nvSpPr>
        <p:spPr>
          <a:xfrm>
            <a:off x="9481200" y="6433200"/>
            <a:ext cx="424800" cy="424800"/>
          </a:xfrm>
          <a:prstGeom prst="rect">
            <a:avLst/>
          </a:prstGeom>
          <a:noFill/>
        </p:spPr>
        <p:txBody>
          <a:bodyPr lIns="0" tIns="0" rIns="144000" bIns="144000"/>
          <a:lstStyle>
            <a:lvl1pPr algn="r">
              <a:defRPr sz="1400" b="0" i="0">
                <a:solidFill>
                  <a:schemeClr val="tx1"/>
                </a:solidFill>
                <a:latin typeface="メイリオ" panose="020B0604030504040204" pitchFamily="50" charset="-128"/>
                <a:ea typeface="メイリオ" panose="020B0604030504040204" pitchFamily="50" charset="-128"/>
                <a:cs typeface="Arial" panose="020B0604020202020204" pitchFamily="34" charset="0"/>
              </a:defRPr>
            </a:lvl1pPr>
          </a:lstStyle>
          <a:p>
            <a:fld id="{D9550142-B990-490A-A107-ED7302A7FD52}" type="slidenum">
              <a:rPr lang="en-US" altLang="ja-JP" smtClean="0"/>
              <a:pPr/>
              <a:t>‹#›</a:t>
            </a:fld>
            <a:endParaRPr lang="en-US"/>
          </a:p>
        </p:txBody>
      </p:sp>
      <p:sp>
        <p:nvSpPr>
          <p:cNvPr id="50" name="タイトル 1">
            <a:extLst>
              <a:ext uri="{FF2B5EF4-FFF2-40B4-BE49-F238E27FC236}">
                <a16:creationId xmlns:a16="http://schemas.microsoft.com/office/drawing/2014/main" id="{CA219888-D0B6-F250-7902-1434DE0CF405}"/>
              </a:ext>
            </a:extLst>
          </p:cNvPr>
          <p:cNvSpPr>
            <a:spLocks noGrp="1"/>
          </p:cNvSpPr>
          <p:nvPr>
            <p:ph type="title" hasCustomPrompt="1"/>
          </p:nvPr>
        </p:nvSpPr>
        <p:spPr>
          <a:xfrm>
            <a:off x="359997" y="366715"/>
            <a:ext cx="9185997" cy="584775"/>
          </a:xfrm>
          <a:prstGeom prst="rect">
            <a:avLst/>
          </a:prstGeom>
        </p:spPr>
        <p:txBody>
          <a:bodyPr wrap="square">
            <a:spAutoFit/>
          </a:bodyPr>
          <a:lstStyle>
            <a:lvl1pPr algn="l">
              <a:defRPr lang="ja-JP" altLang="en-US" sz="3200" b="1" i="0">
                <a:latin typeface="メイリオ" panose="020B0604030504040204" pitchFamily="50" charset="-128"/>
                <a:ea typeface="メイリオ" panose="020B0604030504040204" pitchFamily="50" charset="-128"/>
                <a:cs typeface="メイリオ" panose="020B0604030504040204" pitchFamily="50" charset="-128"/>
              </a:defRPr>
            </a:lvl1pPr>
          </a:lstStyle>
          <a:p>
            <a:pPr marL="0" lvl="0" algn="l"/>
            <a:r>
              <a:rPr kumimoji="1" lang="ja-JP" altLang="en-US"/>
              <a:t>スライドタイトル：</a:t>
            </a:r>
            <a:r>
              <a:rPr kumimoji="1" lang="en-US" altLang="ja-JP"/>
              <a:t>13</a:t>
            </a:r>
            <a:r>
              <a:rPr kumimoji="1" lang="ja-JP" altLang="en-US"/>
              <a:t>字以内 </a:t>
            </a:r>
            <a:r>
              <a:rPr kumimoji="1" lang="en-US" altLang="ja-JP"/>
              <a:t>32pt</a:t>
            </a:r>
            <a:endParaRPr kumimoji="1" lang="ja-JP" altLang="en-US"/>
          </a:p>
        </p:txBody>
      </p:sp>
      <p:sp>
        <p:nvSpPr>
          <p:cNvPr id="51" name="テキスト プレースホルダー 9">
            <a:extLst>
              <a:ext uri="{FF2B5EF4-FFF2-40B4-BE49-F238E27FC236}">
                <a16:creationId xmlns:a16="http://schemas.microsoft.com/office/drawing/2014/main" id="{4894F5FE-60A5-361A-5A8D-0D265407E8DD}"/>
              </a:ext>
            </a:extLst>
          </p:cNvPr>
          <p:cNvSpPr>
            <a:spLocks noGrp="1"/>
          </p:cNvSpPr>
          <p:nvPr>
            <p:ph type="body" sz="quarter" idx="13" hasCustomPrompt="1"/>
          </p:nvPr>
        </p:nvSpPr>
        <p:spPr>
          <a:xfrm>
            <a:off x="359995" y="6498005"/>
            <a:ext cx="8028000" cy="123111"/>
          </a:xfrm>
          <a:noFill/>
        </p:spPr>
        <p:txBody>
          <a:bodyPr wrap="square" lIns="0" tIns="0" rIns="0" bIns="0" anchor="ctr">
            <a:spAutoFit/>
          </a:bodyPr>
          <a:lstStyle>
            <a:lvl1pPr marL="0" indent="0">
              <a:spcBef>
                <a:spcPts val="0"/>
              </a:spcBef>
              <a:spcAft>
                <a:spcPts val="0"/>
              </a:spcAft>
              <a:buFont typeface="Arial" panose="020B0604020202020204" pitchFamily="34" charset="0"/>
              <a:buNone/>
              <a:defRPr sz="800" b="0" i="0">
                <a:latin typeface="メイリオ" panose="020B0604030504040204" pitchFamily="50" charset="-128"/>
                <a:ea typeface="メイリオ" panose="020B0604030504040204" pitchFamily="50" charset="-128"/>
                <a:cs typeface="メイリオ" panose="020B0604030504040204" pitchFamily="50" charset="-128"/>
              </a:defRPr>
            </a:lvl1pPr>
          </a:lstStyle>
          <a:p>
            <a:pPr lvl="0"/>
            <a:r>
              <a:rPr kumimoji="1" lang="ja-JP" altLang="en-US"/>
              <a:t>出典先：</a:t>
            </a:r>
            <a:r>
              <a:rPr kumimoji="1" lang="en-US" altLang="ja-JP"/>
              <a:t>8pt</a:t>
            </a:r>
          </a:p>
        </p:txBody>
      </p:sp>
      <p:pic>
        <p:nvPicPr>
          <p:cNvPr id="2" name="図 1" descr="図形 が含まれている画像&#10;&#10;自動的に生成された説明">
            <a:extLst>
              <a:ext uri="{FF2B5EF4-FFF2-40B4-BE49-F238E27FC236}">
                <a16:creationId xmlns:a16="http://schemas.microsoft.com/office/drawing/2014/main" id="{01092CD6-290C-18A9-7C62-6C49FBE9228A}"/>
              </a:ext>
            </a:extLst>
          </p:cNvPr>
          <p:cNvPicPr>
            <a:picLocks/>
          </p:cNvPicPr>
          <p:nvPr userDrawn="1"/>
        </p:nvPicPr>
        <p:blipFill rotWithShape="1">
          <a:blip r:embed="rId2" cstate="print">
            <a:extLst>
              <a:ext uri="{28A0092B-C50C-407E-A947-70E740481C1C}">
                <a14:useLocalDpi xmlns:a14="http://schemas.microsoft.com/office/drawing/2010/main" val="0"/>
              </a:ext>
            </a:extLst>
          </a:blip>
          <a:srcRect b="94693"/>
          <a:stretch/>
        </p:blipFill>
        <p:spPr>
          <a:xfrm>
            <a:off x="-3617" y="0"/>
            <a:ext cx="9906000" cy="360000"/>
          </a:xfrm>
          <a:prstGeom prst="rect">
            <a:avLst/>
          </a:prstGeom>
          <a:noFill/>
        </p:spPr>
      </p:pic>
    </p:spTree>
    <p:extLst>
      <p:ext uri="{BB962C8B-B14F-4D97-AF65-F5344CB8AC3E}">
        <p14:creationId xmlns:p14="http://schemas.microsoft.com/office/powerpoint/2010/main" val="2879147189"/>
      </p:ext>
    </p:extLst>
  </p:cSld>
  <p:clrMapOvr>
    <a:masterClrMapping/>
  </p:clrMapOvr>
  <p:extLst>
    <p:ext uri="{DCECCB84-F9BA-43D5-87BE-67443E8EF086}">
      <p15:sldGuideLst xmlns:p15="http://schemas.microsoft.com/office/powerpoint/2012/main">
        <p15:guide id="1" orient="horz" pos="232" userDrawn="1">
          <p15:clr>
            <a:srgbClr val="FBAE40"/>
          </p15:clr>
        </p15:guide>
        <p15:guide id="7" pos="176" userDrawn="1">
          <p15:clr>
            <a:srgbClr val="FBAE40"/>
          </p15:clr>
        </p15:guide>
        <p15:guide id="10" pos="4894" userDrawn="1">
          <p15:clr>
            <a:srgbClr val="FBAE40"/>
          </p15:clr>
        </p15:guide>
        <p15:guide id="13" orient="horz" pos="386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白紙">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8589D099-1BAC-89B5-D381-2EFDB85F8377}"/>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a:extLst>
              <a:ext uri="{FF2B5EF4-FFF2-40B4-BE49-F238E27FC236}">
                <a16:creationId xmlns:a16="http://schemas.microsoft.com/office/drawing/2014/main" id="{7BDAD91B-CD5F-91AB-FB8D-F16080308A2E}"/>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a:extLst>
              <a:ext uri="{FF2B5EF4-FFF2-40B4-BE49-F238E27FC236}">
                <a16:creationId xmlns:a16="http://schemas.microsoft.com/office/drawing/2014/main" id="{C93948FA-B8BF-5E34-BC19-925DDB1F169B}"/>
              </a:ext>
            </a:extLst>
          </p:cNvPr>
          <p:cNvSpPr>
            <a:spLocks noGrp="1" noChangeArrowheads="1"/>
          </p:cNvSpPr>
          <p:nvPr>
            <p:ph type="sldNum" sz="quarter" idx="12"/>
          </p:nvPr>
        </p:nvSpPr>
        <p:spPr>
          <a:ln/>
        </p:spPr>
        <p:txBody>
          <a:bodyPr/>
          <a:lstStyle>
            <a:lvl1pPr>
              <a:defRPr/>
            </a:lvl1pPr>
          </a:lstStyle>
          <a:p>
            <a:pPr>
              <a:defRPr/>
            </a:pPr>
            <a:fld id="{7E1D363B-F7EE-4992-A428-2C35383505D0}" type="slidenum">
              <a:rPr lang="en-US" altLang="ja-JP"/>
              <a:pPr>
                <a:defRPr/>
              </a:pPr>
              <a:t>‹#›</a:t>
            </a:fld>
            <a:endParaRPr lang="en-US" altLang="ja-JP"/>
          </a:p>
        </p:txBody>
      </p:sp>
    </p:spTree>
    <p:extLst>
      <p:ext uri="{BB962C8B-B14F-4D97-AF65-F5344CB8AC3E}">
        <p14:creationId xmlns:p14="http://schemas.microsoft.com/office/powerpoint/2010/main" val="27604233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60001" y="343154"/>
            <a:ext cx="9288000" cy="584774"/>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60001" y="1340773"/>
            <a:ext cx="9288000" cy="1932425"/>
          </a:xfrm>
          <a:prstGeom prst="rect">
            <a:avLst/>
          </a:prstGeom>
          <a:noFill/>
        </p:spPr>
        <p:txBody>
          <a:bodyPr vert="horz" wrap="square" lIns="216000" tIns="108000" rIns="216000" bIns="108000" rtlCol="0">
            <a:sp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endParaRPr kumimoji="1" lang="en-US" altLang="ja-JP" dirty="0"/>
          </a:p>
          <a:p>
            <a:pPr lvl="3"/>
            <a:r>
              <a:rPr kumimoji="1" lang="ja-JP" altLang="en-US" dirty="0"/>
              <a:t>第４レベル</a:t>
            </a:r>
            <a:endParaRPr kumimoji="1" lang="en-US" altLang="ja-JP" dirty="0"/>
          </a:p>
          <a:p>
            <a:pPr lvl="4"/>
            <a:r>
              <a:rPr kumimoji="1" lang="ja-JP" altLang="en-US" dirty="0"/>
              <a:t>第５レベル</a:t>
            </a:r>
          </a:p>
        </p:txBody>
      </p:sp>
      <p:sp>
        <p:nvSpPr>
          <p:cNvPr id="8" name="スライド番号プレースホルダー 4">
            <a:extLst>
              <a:ext uri="{FF2B5EF4-FFF2-40B4-BE49-F238E27FC236}">
                <a16:creationId xmlns:a16="http://schemas.microsoft.com/office/drawing/2014/main" id="{162C5DDE-FFB5-076B-4D7A-92D4A63EFFE7}"/>
              </a:ext>
            </a:extLst>
          </p:cNvPr>
          <p:cNvSpPr>
            <a:spLocks noGrp="1"/>
          </p:cNvSpPr>
          <p:nvPr>
            <p:ph type="sldNum" sz="quarter" idx="4"/>
          </p:nvPr>
        </p:nvSpPr>
        <p:spPr>
          <a:xfrm>
            <a:off x="9480668" y="6429024"/>
            <a:ext cx="425335" cy="424800"/>
          </a:xfrm>
          <a:prstGeom prst="rect">
            <a:avLst/>
          </a:prstGeom>
          <a:solidFill>
            <a:schemeClr val="accent5"/>
          </a:solidFill>
          <a:ln w="9525">
            <a:noFill/>
            <a:miter lim="800000"/>
            <a:headEnd/>
            <a:tailEnd/>
          </a:ln>
          <a:effectLst/>
        </p:spPr>
        <p:txBody>
          <a:bodyPr wrap="none" rtlCol="0" anchor="ctr"/>
          <a:lstStyle>
            <a:lvl1pPr algn="ctr">
              <a:defRPr kumimoji="0" lang="ja-JP" altLang="en-US" sz="1400" b="0" i="0" smtClean="0">
                <a:solidFill>
                  <a:schemeClr val="bg1"/>
                </a:solidFill>
                <a:latin typeface="メイリオ" panose="020B0604030504040204" pitchFamily="50" charset="-128"/>
                <a:ea typeface="メイリオ" panose="020B0604030504040204" pitchFamily="50" charset="-128"/>
              </a:defRPr>
            </a:lvl1pPr>
          </a:lstStyle>
          <a:p>
            <a:fld id="{D9550142-B990-490A-A107-ED7302A7FD52}" type="slidenum">
              <a:rPr lang="en-US" altLang="ja-JP" smtClean="0"/>
              <a:pPr/>
              <a:t>‹#›</a:t>
            </a:fld>
            <a:endParaRPr lang="en-US" altLang="ja-JP"/>
          </a:p>
        </p:txBody>
      </p:sp>
    </p:spTree>
    <p:extLst>
      <p:ext uri="{BB962C8B-B14F-4D97-AF65-F5344CB8AC3E}">
        <p14:creationId xmlns:p14="http://schemas.microsoft.com/office/powerpoint/2010/main" val="2712574064"/>
      </p:ext>
    </p:extLst>
  </p:cSld>
  <p:clrMap bg1="lt1" tx1="dk1" bg2="lt2" tx2="dk2" accent1="accent1" accent2="accent2" accent3="accent3" accent4="accent4" accent5="accent5" accent6="accent6" hlink="hlink" folHlink="folHlink"/>
  <p:sldLayoutIdLst>
    <p:sldLayoutId id="2147483664" r:id="rId1"/>
    <p:sldLayoutId id="2147483679" r:id="rId2"/>
    <p:sldLayoutId id="2147483676" r:id="rId3"/>
    <p:sldLayoutId id="2147483681" r:id="rId4"/>
    <p:sldLayoutId id="2147483697" r:id="rId5"/>
    <p:sldLayoutId id="2147483698" r:id="rId6"/>
  </p:sldLayoutIdLst>
  <p:hf hdr="0" ftr="0" dt="0"/>
  <p:txStyles>
    <p:titleStyle>
      <a:lvl1pPr algn="l" defTabSz="914423" rtl="0" eaLnBrk="1" latinLnBrk="0" hangingPunct="1">
        <a:spcBef>
          <a:spcPct val="0"/>
        </a:spcBef>
        <a:buNone/>
        <a:defRPr kumimoji="1" sz="3200" b="0" i="0" kern="1200">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1pPr>
    </p:titleStyle>
    <p:bodyStyle>
      <a:lvl1pPr marL="180975" indent="-180975" algn="l" defTabSz="914423" rtl="0" eaLnBrk="1" latinLnBrk="0" hangingPunct="1">
        <a:spcBef>
          <a:spcPts val="600"/>
        </a:spcBef>
        <a:spcAft>
          <a:spcPts val="600"/>
        </a:spcAft>
        <a:buClr>
          <a:srgbClr val="002060"/>
        </a:buClr>
        <a:buFont typeface="Arial" panose="020B0604020202020204" pitchFamily="34" charset="0"/>
        <a:buChar char="•"/>
        <a:defRPr kumimoji="1" sz="1600" b="0" i="0" kern="1200">
          <a:solidFill>
            <a:schemeClr val="tx1"/>
          </a:solidFill>
          <a:latin typeface="+mn-ea"/>
          <a:ea typeface="+mn-ea"/>
          <a:cs typeface="メイリオ" panose="020B0604030504040204" pitchFamily="50" charset="-128"/>
        </a:defRPr>
      </a:lvl1pPr>
      <a:lvl2pPr marL="630254" indent="-285757" algn="l" defTabSz="914423" rtl="0" eaLnBrk="1" latinLnBrk="0" hangingPunct="1">
        <a:spcBef>
          <a:spcPts val="600"/>
        </a:spcBef>
        <a:spcAft>
          <a:spcPts val="600"/>
        </a:spcAft>
        <a:buFont typeface="メイリオ" panose="020B0604030504040204" pitchFamily="50" charset="-128"/>
        <a:buChar char="◦"/>
        <a:defRPr kumimoji="1" sz="1600" b="0" i="0" kern="1200">
          <a:solidFill>
            <a:schemeClr val="tx1"/>
          </a:solidFill>
          <a:latin typeface="+mn-ea"/>
          <a:ea typeface="+mn-ea"/>
          <a:cs typeface="メイリオ" panose="020B0604030504040204" pitchFamily="50" charset="-128"/>
        </a:defRPr>
      </a:lvl2pPr>
      <a:lvl3pPr marL="896960" indent="-228606" algn="l" defTabSz="914423" rtl="0" eaLnBrk="1" latinLnBrk="0" hangingPunct="1">
        <a:spcBef>
          <a:spcPts val="600"/>
        </a:spcBef>
        <a:spcAft>
          <a:spcPts val="600"/>
        </a:spcAft>
        <a:buFont typeface="メイリオ" panose="020B0604030504040204" pitchFamily="50" charset="-128"/>
        <a:buChar char="‒"/>
        <a:defRPr kumimoji="1" sz="1600" b="0" i="0" kern="1200">
          <a:solidFill>
            <a:schemeClr val="tx1"/>
          </a:solidFill>
          <a:latin typeface="+mn-ea"/>
          <a:ea typeface="+mn-ea"/>
          <a:cs typeface="メイリオ" panose="020B0604030504040204" pitchFamily="50" charset="-128"/>
        </a:defRPr>
      </a:lvl3pPr>
      <a:lvl4pPr marL="1165254" indent="-228606" algn="l" defTabSz="914423" rtl="0" eaLnBrk="1" latinLnBrk="0" hangingPunct="1">
        <a:spcBef>
          <a:spcPct val="20000"/>
        </a:spcBef>
        <a:buFont typeface="Meiryo UI" panose="020B0604030504040204" pitchFamily="50" charset="-128"/>
        <a:buChar char="∗"/>
        <a:defRPr kumimoji="1" sz="1600" kern="1200">
          <a:solidFill>
            <a:schemeClr val="tx1"/>
          </a:solidFill>
          <a:latin typeface="+mn-ea"/>
          <a:ea typeface="+mn-ea"/>
          <a:cs typeface="Meiryo UI" panose="020B0604030504040204" pitchFamily="50" charset="-128"/>
        </a:defRPr>
      </a:lvl4pPr>
      <a:lvl5pPr marL="1527213" indent="-228606" algn="l" defTabSz="914423" rtl="0" eaLnBrk="1" latinLnBrk="0" hangingPunct="1">
        <a:spcBef>
          <a:spcPct val="20000"/>
        </a:spcBef>
        <a:buFont typeface="Arial" pitchFamily="34" charset="0"/>
        <a:buChar char="»"/>
        <a:defRPr kumimoji="1" sz="1600" kern="1200">
          <a:solidFill>
            <a:schemeClr val="tx1"/>
          </a:solidFill>
          <a:latin typeface="+mn-ea"/>
          <a:ea typeface="+mn-ea"/>
          <a:cs typeface="Meiryo UI" panose="020B0604030504040204" pitchFamily="50" charset="-128"/>
        </a:defRPr>
      </a:lvl5pPr>
      <a:lvl6pPr marL="2514663" indent="-228606" algn="l" defTabSz="914423" rtl="0" eaLnBrk="1" latinLnBrk="0" hangingPunct="1">
        <a:spcBef>
          <a:spcPct val="20000"/>
        </a:spcBef>
        <a:buFont typeface="Arial" pitchFamily="34" charset="0"/>
        <a:buChar char="•"/>
        <a:defRPr kumimoji="1" sz="1600" kern="1200">
          <a:solidFill>
            <a:schemeClr val="tx1"/>
          </a:solidFill>
          <a:latin typeface="+mn-lt"/>
          <a:ea typeface="+mn-ea"/>
          <a:cs typeface="+mn-cs"/>
        </a:defRPr>
      </a:lvl6pPr>
      <a:lvl7pPr marL="2971874" indent="-228606" algn="l" defTabSz="914423" rtl="0" eaLnBrk="1" latinLnBrk="0" hangingPunct="1">
        <a:spcBef>
          <a:spcPct val="20000"/>
        </a:spcBef>
        <a:buFont typeface="Arial" pitchFamily="34" charset="0"/>
        <a:buChar char="•"/>
        <a:defRPr kumimoji="1" sz="1600" kern="1200">
          <a:solidFill>
            <a:schemeClr val="tx1"/>
          </a:solidFill>
          <a:latin typeface="+mn-lt"/>
          <a:ea typeface="+mn-ea"/>
          <a:cs typeface="+mn-cs"/>
        </a:defRPr>
      </a:lvl7pPr>
      <a:lvl8pPr marL="3429086" indent="-228606" algn="l" defTabSz="914423" rtl="0" eaLnBrk="1" latinLnBrk="0" hangingPunct="1">
        <a:spcBef>
          <a:spcPct val="20000"/>
        </a:spcBef>
        <a:buFont typeface="Arial" pitchFamily="34" charset="0"/>
        <a:buChar char="•"/>
        <a:defRPr kumimoji="1" sz="1400" kern="1200">
          <a:solidFill>
            <a:schemeClr val="tx1"/>
          </a:solidFill>
          <a:latin typeface="+mn-lt"/>
          <a:ea typeface="+mn-ea"/>
          <a:cs typeface="+mn-cs"/>
        </a:defRPr>
      </a:lvl8pPr>
      <a:lvl9pPr marL="3886297" indent="-228606" algn="l" defTabSz="914423" rtl="0" eaLnBrk="1" latinLnBrk="0" hangingPunct="1">
        <a:spcBef>
          <a:spcPct val="20000"/>
        </a:spcBef>
        <a:buFont typeface="Arial" pitchFamily="34" charset="0"/>
        <a:buChar char="•"/>
        <a:defRPr kumimoji="1" sz="1400" kern="1200">
          <a:solidFill>
            <a:schemeClr val="tx1"/>
          </a:solidFill>
          <a:latin typeface="+mn-lt"/>
          <a:ea typeface="+mn-ea"/>
          <a:cs typeface="+mn-cs"/>
        </a:defRPr>
      </a:lvl9pPr>
    </p:bodyStyle>
    <p:otherStyle>
      <a:defPPr>
        <a:defRPr lang="ja-JP"/>
      </a:defPPr>
      <a:lvl1pPr marL="0" algn="l" defTabSz="914423" rtl="0" eaLnBrk="1" latinLnBrk="0" hangingPunct="1">
        <a:defRPr kumimoji="1" sz="1800" kern="1200">
          <a:solidFill>
            <a:schemeClr val="tx1"/>
          </a:solidFill>
          <a:latin typeface="+mn-lt"/>
          <a:ea typeface="+mn-ea"/>
          <a:cs typeface="+mn-cs"/>
        </a:defRPr>
      </a:lvl1pPr>
      <a:lvl2pPr marL="457212" algn="l" defTabSz="914423" rtl="0" eaLnBrk="1" latinLnBrk="0" hangingPunct="1">
        <a:defRPr kumimoji="1" sz="1800" kern="1200">
          <a:solidFill>
            <a:schemeClr val="tx1"/>
          </a:solidFill>
          <a:latin typeface="+mn-lt"/>
          <a:ea typeface="+mn-ea"/>
          <a:cs typeface="+mn-cs"/>
        </a:defRPr>
      </a:lvl2pPr>
      <a:lvl3pPr marL="914423" algn="l" defTabSz="914423" rtl="0" eaLnBrk="1" latinLnBrk="0" hangingPunct="1">
        <a:defRPr kumimoji="1" sz="1800" kern="1200">
          <a:solidFill>
            <a:schemeClr val="tx1"/>
          </a:solidFill>
          <a:latin typeface="+mn-lt"/>
          <a:ea typeface="+mn-ea"/>
          <a:cs typeface="+mn-cs"/>
        </a:defRPr>
      </a:lvl3pPr>
      <a:lvl4pPr marL="1371634" algn="l" defTabSz="914423" rtl="0" eaLnBrk="1" latinLnBrk="0" hangingPunct="1">
        <a:defRPr kumimoji="1" sz="1800" kern="1200">
          <a:solidFill>
            <a:schemeClr val="tx1"/>
          </a:solidFill>
          <a:latin typeface="+mn-lt"/>
          <a:ea typeface="+mn-ea"/>
          <a:cs typeface="+mn-cs"/>
        </a:defRPr>
      </a:lvl4pPr>
      <a:lvl5pPr marL="1828846" algn="l" defTabSz="914423" rtl="0" eaLnBrk="1" latinLnBrk="0" hangingPunct="1">
        <a:defRPr kumimoji="1" sz="1800" kern="1200">
          <a:solidFill>
            <a:schemeClr val="tx1"/>
          </a:solidFill>
          <a:latin typeface="+mn-lt"/>
          <a:ea typeface="+mn-ea"/>
          <a:cs typeface="+mn-cs"/>
        </a:defRPr>
      </a:lvl5pPr>
      <a:lvl6pPr marL="2286057" algn="l" defTabSz="914423" rtl="0" eaLnBrk="1" latinLnBrk="0" hangingPunct="1">
        <a:defRPr kumimoji="1" sz="1800" kern="1200">
          <a:solidFill>
            <a:schemeClr val="tx1"/>
          </a:solidFill>
          <a:latin typeface="+mn-lt"/>
          <a:ea typeface="+mn-ea"/>
          <a:cs typeface="+mn-cs"/>
        </a:defRPr>
      </a:lvl6pPr>
      <a:lvl7pPr marL="2743269" algn="l" defTabSz="914423" rtl="0" eaLnBrk="1" latinLnBrk="0" hangingPunct="1">
        <a:defRPr kumimoji="1" sz="1800" kern="1200">
          <a:solidFill>
            <a:schemeClr val="tx1"/>
          </a:solidFill>
          <a:latin typeface="+mn-lt"/>
          <a:ea typeface="+mn-ea"/>
          <a:cs typeface="+mn-cs"/>
        </a:defRPr>
      </a:lvl7pPr>
      <a:lvl8pPr marL="3200480" algn="l" defTabSz="914423" rtl="0" eaLnBrk="1" latinLnBrk="0" hangingPunct="1">
        <a:defRPr kumimoji="1" sz="1800" kern="1200">
          <a:solidFill>
            <a:schemeClr val="tx1"/>
          </a:solidFill>
          <a:latin typeface="+mn-lt"/>
          <a:ea typeface="+mn-ea"/>
          <a:cs typeface="+mn-cs"/>
        </a:defRPr>
      </a:lvl8pPr>
      <a:lvl9pPr marL="3657691" algn="l" defTabSz="914423"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2535"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10">
            <a:extLst>
              <a:ext uri="{FF2B5EF4-FFF2-40B4-BE49-F238E27FC236}">
                <a16:creationId xmlns:a16="http://schemas.microsoft.com/office/drawing/2014/main" id="{10F20326-91FB-CFB2-CD20-529E8FFABDA8}"/>
              </a:ext>
            </a:extLst>
          </p:cNvPr>
          <p:cNvSpPr>
            <a:spLocks noChangeArrowheads="1"/>
          </p:cNvSpPr>
          <p:nvPr/>
        </p:nvSpPr>
        <p:spPr bwMode="auto">
          <a:xfrm>
            <a:off x="215900" y="3500438"/>
            <a:ext cx="5040313" cy="3168650"/>
          </a:xfrm>
          <a:prstGeom prst="rect">
            <a:avLst/>
          </a:prstGeom>
          <a:solidFill>
            <a:srgbClr val="F3F6F6"/>
          </a:solidFill>
          <a:ln>
            <a:noFill/>
          </a:ln>
        </p:spPr>
        <p:txBody>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en-US" altLang="ja-JP" sz="1200" b="1">
              <a:latin typeface="Meiryo UI" panose="020B0604030504040204" pitchFamily="50" charset="-128"/>
              <a:ea typeface="Meiryo UI" panose="020B0604030504040204" pitchFamily="50" charset="-128"/>
            </a:endParaRPr>
          </a:p>
        </p:txBody>
      </p:sp>
      <p:sp>
        <p:nvSpPr>
          <p:cNvPr id="3075" name="AutoShape 5">
            <a:extLst>
              <a:ext uri="{FF2B5EF4-FFF2-40B4-BE49-F238E27FC236}">
                <a16:creationId xmlns:a16="http://schemas.microsoft.com/office/drawing/2014/main" id="{7D62D3AA-6F1C-2E45-4FE5-9EBD0ECC78B4}"/>
              </a:ext>
            </a:extLst>
          </p:cNvPr>
          <p:cNvSpPr>
            <a:spLocks noChangeArrowheads="1"/>
          </p:cNvSpPr>
          <p:nvPr/>
        </p:nvSpPr>
        <p:spPr bwMode="auto">
          <a:xfrm>
            <a:off x="57150" y="41275"/>
            <a:ext cx="7935913" cy="539750"/>
          </a:xfrm>
          <a:prstGeom prst="roundRect">
            <a:avLst>
              <a:gd name="adj" fmla="val 16667"/>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r>
              <a:rPr lang="ja-JP" altLang="en-US" sz="2400" b="1" dirty="0">
                <a:solidFill>
                  <a:srgbClr val="000000"/>
                </a:solidFill>
                <a:latin typeface="Meiryo UI" panose="020B0604030504040204" pitchFamily="50" charset="-128"/>
                <a:ea typeface="Meiryo UI" panose="020B0604030504040204" pitchFamily="50" charset="-128"/>
              </a:rPr>
              <a:t>課題名：</a:t>
            </a:r>
          </a:p>
        </p:txBody>
      </p:sp>
      <p:sp>
        <p:nvSpPr>
          <p:cNvPr id="3076" name="Rectangle 7">
            <a:extLst>
              <a:ext uri="{FF2B5EF4-FFF2-40B4-BE49-F238E27FC236}">
                <a16:creationId xmlns:a16="http://schemas.microsoft.com/office/drawing/2014/main" id="{C735E6F0-FE23-5EA4-9349-FEE719F5C3DF}"/>
              </a:ext>
            </a:extLst>
          </p:cNvPr>
          <p:cNvSpPr>
            <a:spLocks noChangeArrowheads="1"/>
          </p:cNvSpPr>
          <p:nvPr/>
        </p:nvSpPr>
        <p:spPr bwMode="auto">
          <a:xfrm>
            <a:off x="201613" y="1690688"/>
            <a:ext cx="9504362" cy="1665287"/>
          </a:xfrm>
          <a:prstGeom prst="rect">
            <a:avLst/>
          </a:prstGeom>
          <a:solidFill>
            <a:srgbClr val="F3F6F6"/>
          </a:solidFill>
          <a:ln>
            <a:noFill/>
          </a:ln>
        </p:spPr>
        <p:txBody>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en-US" altLang="ja-JP" sz="1200" b="1">
              <a:latin typeface="Meiryo UI" panose="020B0604030504040204" pitchFamily="50" charset="-128"/>
              <a:ea typeface="Meiryo UI" panose="020B0604030504040204" pitchFamily="50" charset="-128"/>
            </a:endParaRPr>
          </a:p>
        </p:txBody>
      </p:sp>
      <p:sp>
        <p:nvSpPr>
          <p:cNvPr id="3077" name="Rectangle 9">
            <a:extLst>
              <a:ext uri="{FF2B5EF4-FFF2-40B4-BE49-F238E27FC236}">
                <a16:creationId xmlns:a16="http://schemas.microsoft.com/office/drawing/2014/main" id="{A4350535-4FB4-018B-FCFB-8D3A5A89F982}"/>
              </a:ext>
            </a:extLst>
          </p:cNvPr>
          <p:cNvSpPr>
            <a:spLocks noChangeArrowheads="1"/>
          </p:cNvSpPr>
          <p:nvPr/>
        </p:nvSpPr>
        <p:spPr bwMode="auto">
          <a:xfrm>
            <a:off x="201613" y="863507"/>
            <a:ext cx="9502775" cy="790308"/>
          </a:xfrm>
          <a:prstGeom prst="rect">
            <a:avLst/>
          </a:prstGeom>
          <a:solidFill>
            <a:srgbClr val="F3F6F6"/>
          </a:solidFill>
          <a:ln>
            <a:noFill/>
          </a:ln>
        </p:spPr>
        <p:txBody>
          <a:bodyPr vert="horz" wrap="square" lIns="216000" tIns="144000" rIns="216000" bIns="144000" rtlCol="0" anchor="t" anchorCtr="0">
            <a:spAutoFit/>
          </a:bodyPr>
          <a:lstStyle/>
          <a:p>
            <a:pPr defTabSz="914423">
              <a:lnSpc>
                <a:spcPts val="1300"/>
              </a:lnSpc>
              <a:spcBef>
                <a:spcPts val="600"/>
              </a:spcBef>
              <a:spcAft>
                <a:spcPts val="600"/>
              </a:spcAft>
              <a:buClr>
                <a:schemeClr val="tx1"/>
              </a:buClr>
              <a:buSzPct val="100000"/>
            </a:pP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実施機関：</a:t>
            </a:r>
            <a:endParaRPr lang="en-US" altLang="ja-JP" sz="1400" dirty="0">
              <a:latin typeface="メイリオ" panose="020B0604030504040204" pitchFamily="50" charset="-128"/>
              <a:ea typeface="メイリオ" panose="020B0604030504040204" pitchFamily="50" charset="-128"/>
              <a:cs typeface="メイリオ" panose="020B0604030504040204" pitchFamily="50" charset="-128"/>
            </a:endParaRPr>
          </a:p>
          <a:p>
            <a:pPr defTabSz="914423">
              <a:lnSpc>
                <a:spcPts val="1300"/>
              </a:lnSpc>
              <a:spcBef>
                <a:spcPts val="600"/>
              </a:spcBef>
              <a:spcAft>
                <a:spcPts val="600"/>
              </a:spcAft>
              <a:buClr>
                <a:schemeClr val="tx1"/>
              </a:buClr>
              <a:buSzPct val="100000"/>
            </a:pP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協力機関： 　</a:t>
            </a:r>
          </a:p>
        </p:txBody>
      </p:sp>
      <p:sp>
        <p:nvSpPr>
          <p:cNvPr id="3078" name="Rectangle 12">
            <a:extLst>
              <a:ext uri="{FF2B5EF4-FFF2-40B4-BE49-F238E27FC236}">
                <a16:creationId xmlns:a16="http://schemas.microsoft.com/office/drawing/2014/main" id="{54112C32-5C51-C76F-36E2-23E2AEF45BC9}"/>
              </a:ext>
            </a:extLst>
          </p:cNvPr>
          <p:cNvSpPr>
            <a:spLocks noChangeArrowheads="1"/>
          </p:cNvSpPr>
          <p:nvPr/>
        </p:nvSpPr>
        <p:spPr bwMode="auto">
          <a:xfrm>
            <a:off x="200025" y="581025"/>
            <a:ext cx="6548438" cy="327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r>
              <a:rPr lang="en-US" altLang="ja-JP" sz="1200" b="1" dirty="0">
                <a:solidFill>
                  <a:srgbClr val="000000"/>
                </a:solidFill>
                <a:latin typeface="Meiryo UI" panose="020B0604030504040204" pitchFamily="50" charset="-128"/>
                <a:ea typeface="Meiryo UI" panose="020B0604030504040204" pitchFamily="50" charset="-128"/>
              </a:rPr>
              <a:t>【</a:t>
            </a:r>
            <a:r>
              <a:rPr lang="ja-JP" altLang="en-US" sz="1200" b="1" dirty="0">
                <a:solidFill>
                  <a:srgbClr val="000000"/>
                </a:solidFill>
                <a:latin typeface="Meiryo UI" panose="020B0604030504040204" pitchFamily="50" charset="-128"/>
                <a:ea typeface="Meiryo UI" panose="020B0604030504040204" pitchFamily="50" charset="-128"/>
              </a:rPr>
              <a:t>令和８年度事業費総額</a:t>
            </a:r>
            <a:r>
              <a:rPr lang="en-US" altLang="ja-JP" sz="1200" b="1" dirty="0">
                <a:solidFill>
                  <a:srgbClr val="000000"/>
                </a:solidFill>
                <a:latin typeface="Meiryo UI" panose="020B0604030504040204" pitchFamily="50" charset="-128"/>
                <a:ea typeface="Meiryo UI" panose="020B0604030504040204" pitchFamily="50" charset="-128"/>
              </a:rPr>
              <a:t>】</a:t>
            </a:r>
            <a:r>
              <a:rPr lang="ja-JP" altLang="en-US" sz="1200" b="1" dirty="0">
                <a:solidFill>
                  <a:srgbClr val="000000"/>
                </a:solidFill>
                <a:latin typeface="Meiryo UI" panose="020B0604030504040204" pitchFamily="50" charset="-128"/>
                <a:ea typeface="Meiryo UI" panose="020B0604030504040204" pitchFamily="50" charset="-128"/>
              </a:rPr>
              <a:t> ○○百万円　　　　　　実施期間：令和○年度～</a:t>
            </a:r>
          </a:p>
        </p:txBody>
      </p:sp>
      <p:sp>
        <p:nvSpPr>
          <p:cNvPr id="3079" name="テキスト ボックス 3">
            <a:extLst>
              <a:ext uri="{FF2B5EF4-FFF2-40B4-BE49-F238E27FC236}">
                <a16:creationId xmlns:a16="http://schemas.microsoft.com/office/drawing/2014/main" id="{D6C211F8-7304-B8EA-6A80-D10908692C7C}"/>
              </a:ext>
            </a:extLst>
          </p:cNvPr>
          <p:cNvSpPr txBox="1">
            <a:spLocks noChangeArrowheads="1"/>
          </p:cNvSpPr>
          <p:nvPr/>
        </p:nvSpPr>
        <p:spPr bwMode="auto">
          <a:xfrm>
            <a:off x="8256588" y="15875"/>
            <a:ext cx="1455737"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r" eaLnBrk="1" hangingPunct="1">
              <a:spcBef>
                <a:spcPct val="0"/>
              </a:spcBef>
              <a:buFontTx/>
              <a:buNone/>
            </a:pPr>
            <a:r>
              <a:rPr lang="ja-JP" altLang="en-US" sz="1200">
                <a:solidFill>
                  <a:srgbClr val="000000"/>
                </a:solidFill>
                <a:latin typeface="Meiryo UI" panose="020B0604030504040204" pitchFamily="50" charset="-128"/>
                <a:ea typeface="Meiryo UI" panose="020B0604030504040204" pitchFamily="50" charset="-128"/>
              </a:rPr>
              <a:t>（様式４）</a:t>
            </a:r>
            <a:endParaRPr lang="en-US" altLang="ja-JP" sz="1200">
              <a:solidFill>
                <a:srgbClr val="000000"/>
              </a:solidFill>
              <a:latin typeface="Meiryo UI" panose="020B0604030504040204" pitchFamily="50" charset="-128"/>
              <a:ea typeface="Meiryo UI" panose="020B0604030504040204" pitchFamily="50" charset="-128"/>
            </a:endParaRPr>
          </a:p>
        </p:txBody>
      </p:sp>
      <p:sp>
        <p:nvSpPr>
          <p:cNvPr id="3080" name="テキスト ボックス 1">
            <a:extLst>
              <a:ext uri="{FF2B5EF4-FFF2-40B4-BE49-F238E27FC236}">
                <a16:creationId xmlns:a16="http://schemas.microsoft.com/office/drawing/2014/main" id="{5BDAC71F-968F-2D9C-E739-3A104D7F4AAF}"/>
              </a:ext>
            </a:extLst>
          </p:cNvPr>
          <p:cNvSpPr txBox="1">
            <a:spLocks noChangeArrowheads="1"/>
          </p:cNvSpPr>
          <p:nvPr/>
        </p:nvSpPr>
        <p:spPr bwMode="auto">
          <a:xfrm>
            <a:off x="7967663" y="338138"/>
            <a:ext cx="1717675" cy="46037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r>
              <a:rPr lang="ja-JP" altLang="ja-JP" sz="1200">
                <a:latin typeface="Meiryo UI" panose="020B0604030504040204" pitchFamily="50" charset="-128"/>
                <a:ea typeface="Meiryo UI" panose="020B0604030504040204" pitchFamily="50" charset="-128"/>
              </a:rPr>
              <a:t>受付番号</a:t>
            </a:r>
            <a:r>
              <a:rPr lang="ja-JP" altLang="en-US" sz="1200">
                <a:latin typeface="Meiryo UI" panose="020B0604030504040204" pitchFamily="50" charset="-128"/>
                <a:ea typeface="Meiryo UI" panose="020B0604030504040204" pitchFamily="50" charset="-128"/>
              </a:rPr>
              <a:t>：</a:t>
            </a:r>
            <a:endParaRPr lang="ja-JP" altLang="ja-JP" sz="1200">
              <a:latin typeface="Meiryo UI" panose="020B0604030504040204" pitchFamily="50" charset="-128"/>
              <a:ea typeface="Meiryo UI" panose="020B0604030504040204" pitchFamily="50" charset="-128"/>
            </a:endParaRPr>
          </a:p>
          <a:p>
            <a:pPr>
              <a:spcBef>
                <a:spcPct val="0"/>
              </a:spcBef>
              <a:buFontTx/>
              <a:buNone/>
            </a:pPr>
            <a:r>
              <a:rPr lang="ja-JP" altLang="ja-JP" sz="1200">
                <a:latin typeface="Meiryo UI" panose="020B0604030504040204" pitchFamily="50" charset="-128"/>
                <a:ea typeface="Meiryo UI" panose="020B0604030504040204" pitchFamily="50" charset="-128"/>
              </a:rPr>
              <a:t>※記載不要</a:t>
            </a:r>
            <a:endParaRPr lang="ja-JP" altLang="en-US" sz="1200">
              <a:solidFill>
                <a:srgbClr val="000000"/>
              </a:solidFill>
              <a:latin typeface="Meiryo UI" panose="020B0604030504040204" pitchFamily="50" charset="-128"/>
              <a:ea typeface="Meiryo UI" panose="020B0604030504040204" pitchFamily="50" charset="-128"/>
            </a:endParaRPr>
          </a:p>
        </p:txBody>
      </p:sp>
      <p:sp>
        <p:nvSpPr>
          <p:cNvPr id="3081" name="テキスト ボックス 24">
            <a:extLst>
              <a:ext uri="{FF2B5EF4-FFF2-40B4-BE49-F238E27FC236}">
                <a16:creationId xmlns:a16="http://schemas.microsoft.com/office/drawing/2014/main" id="{AA4823CE-18AA-6735-7D92-05DB34C5A6C6}"/>
              </a:ext>
            </a:extLst>
          </p:cNvPr>
          <p:cNvSpPr txBox="1">
            <a:spLocks noChangeArrowheads="1"/>
          </p:cNvSpPr>
          <p:nvPr/>
        </p:nvSpPr>
        <p:spPr bwMode="auto">
          <a:xfrm>
            <a:off x="211138" y="3513138"/>
            <a:ext cx="5038725" cy="271462"/>
          </a:xfrm>
          <a:prstGeom prst="rect">
            <a:avLst/>
          </a:prstGeom>
          <a:solidFill>
            <a:schemeClr val="accent1"/>
          </a:solidFill>
          <a:ln>
            <a:noFill/>
          </a:ln>
        </p:spPr>
        <p:txBody>
          <a:bodyPr lIns="0" tIns="39600" rIns="0" bIns="39600">
            <a:spAutoFit/>
          </a:bodyPr>
          <a:lstStyle>
            <a:lvl1pPr marL="228600" indent="-228600">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37931725" indent="-37474525">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1200" b="1">
                <a:solidFill>
                  <a:schemeClr val="bg1"/>
                </a:solidFill>
                <a:latin typeface="Meiryo UI" panose="020B0604030504040204" pitchFamily="50" charset="-128"/>
                <a:ea typeface="Meiryo UI" panose="020B0604030504040204" pitchFamily="50" charset="-128"/>
              </a:rPr>
              <a:t>取組内容</a:t>
            </a:r>
            <a:endParaRPr lang="en-US" altLang="ja-JP" sz="1200" b="1">
              <a:solidFill>
                <a:schemeClr val="bg1"/>
              </a:solidFill>
              <a:latin typeface="Meiryo UI" panose="020B0604030504040204" pitchFamily="50" charset="-128"/>
              <a:ea typeface="Meiryo UI" panose="020B0604030504040204" pitchFamily="50" charset="-128"/>
            </a:endParaRPr>
          </a:p>
        </p:txBody>
      </p:sp>
      <p:sp>
        <p:nvSpPr>
          <p:cNvPr id="3082" name="Rectangle 10">
            <a:extLst>
              <a:ext uri="{FF2B5EF4-FFF2-40B4-BE49-F238E27FC236}">
                <a16:creationId xmlns:a16="http://schemas.microsoft.com/office/drawing/2014/main" id="{ABA07A75-E8C0-F098-7238-870F3A4A28FC}"/>
              </a:ext>
            </a:extLst>
          </p:cNvPr>
          <p:cNvSpPr>
            <a:spLocks noChangeArrowheads="1"/>
          </p:cNvSpPr>
          <p:nvPr/>
        </p:nvSpPr>
        <p:spPr bwMode="auto">
          <a:xfrm>
            <a:off x="5384800" y="3513138"/>
            <a:ext cx="4321175" cy="3168650"/>
          </a:xfrm>
          <a:prstGeom prst="rect">
            <a:avLst/>
          </a:prstGeom>
          <a:solidFill>
            <a:srgbClr val="F3F6F6"/>
          </a:solidFill>
          <a:ln>
            <a:noFill/>
          </a:ln>
        </p:spPr>
        <p:txBody>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pPr>
            <a:endParaRPr lang="en-US" altLang="ja-JP" sz="1200" b="1">
              <a:latin typeface="Meiryo UI" panose="020B0604030504040204" pitchFamily="50" charset="-128"/>
              <a:ea typeface="Meiryo UI" panose="020B0604030504040204" pitchFamily="50" charset="-128"/>
            </a:endParaRPr>
          </a:p>
        </p:txBody>
      </p:sp>
      <p:sp>
        <p:nvSpPr>
          <p:cNvPr id="3083" name="テキスト ボックス 24">
            <a:extLst>
              <a:ext uri="{FF2B5EF4-FFF2-40B4-BE49-F238E27FC236}">
                <a16:creationId xmlns:a16="http://schemas.microsoft.com/office/drawing/2014/main" id="{C7A27CFA-3973-E626-DE35-85FC6C348BD1}"/>
              </a:ext>
            </a:extLst>
          </p:cNvPr>
          <p:cNvSpPr txBox="1">
            <a:spLocks noChangeArrowheads="1"/>
          </p:cNvSpPr>
          <p:nvPr/>
        </p:nvSpPr>
        <p:spPr bwMode="auto">
          <a:xfrm>
            <a:off x="5384800" y="3527425"/>
            <a:ext cx="4321175" cy="271463"/>
          </a:xfrm>
          <a:prstGeom prst="rect">
            <a:avLst/>
          </a:prstGeom>
          <a:solidFill>
            <a:schemeClr val="accent1"/>
          </a:solidFill>
          <a:ln>
            <a:noFill/>
          </a:ln>
        </p:spPr>
        <p:txBody>
          <a:bodyPr lIns="0" tIns="39600" rIns="0" bIns="39600">
            <a:spAutoFit/>
          </a:bodyPr>
          <a:lstStyle>
            <a:lvl1pPr marL="228600" indent="-228600">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37931725" indent="-37474525">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1200" b="1">
                <a:solidFill>
                  <a:schemeClr val="bg1"/>
                </a:solidFill>
                <a:latin typeface="Meiryo UI" panose="020B0604030504040204" pitchFamily="50" charset="-128"/>
                <a:ea typeface="Meiryo UI" panose="020B0604030504040204" pitchFamily="50" charset="-128"/>
              </a:rPr>
              <a:t>運営実施体制および他機関との連携</a:t>
            </a:r>
            <a:endParaRPr lang="en-US" altLang="ja-JP" sz="1200" b="1">
              <a:solidFill>
                <a:schemeClr val="bg1"/>
              </a:solidFill>
              <a:latin typeface="Meiryo UI" panose="020B0604030504040204" pitchFamily="50" charset="-128"/>
              <a:ea typeface="Meiryo UI" panose="020B0604030504040204" pitchFamily="50" charset="-128"/>
            </a:endParaRPr>
          </a:p>
        </p:txBody>
      </p:sp>
      <p:sp>
        <p:nvSpPr>
          <p:cNvPr id="3084" name="テキスト ボックス 24">
            <a:extLst>
              <a:ext uri="{FF2B5EF4-FFF2-40B4-BE49-F238E27FC236}">
                <a16:creationId xmlns:a16="http://schemas.microsoft.com/office/drawing/2014/main" id="{789D0B6F-E54F-E010-BD7F-F7A07099B2A0}"/>
              </a:ext>
            </a:extLst>
          </p:cNvPr>
          <p:cNvSpPr txBox="1">
            <a:spLocks noChangeArrowheads="1"/>
          </p:cNvSpPr>
          <p:nvPr/>
        </p:nvSpPr>
        <p:spPr bwMode="auto">
          <a:xfrm>
            <a:off x="5384800" y="4994275"/>
            <a:ext cx="4321175" cy="265113"/>
          </a:xfrm>
          <a:prstGeom prst="rect">
            <a:avLst/>
          </a:prstGeom>
          <a:solidFill>
            <a:schemeClr val="accent1"/>
          </a:solidFill>
          <a:ln>
            <a:noFill/>
          </a:ln>
        </p:spPr>
        <p:txBody>
          <a:bodyPr lIns="0" tIns="39600" rIns="0" bIns="39600">
            <a:spAutoFit/>
          </a:bodyPr>
          <a:lstStyle>
            <a:lvl1pPr marL="228600" indent="-228600">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37931725" indent="-37474525">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1200" b="1">
                <a:solidFill>
                  <a:schemeClr val="bg1"/>
                </a:solidFill>
                <a:latin typeface="Meiryo UI" panose="020B0604030504040204" pitchFamily="50" charset="-128"/>
                <a:ea typeface="Meiryo UI" panose="020B0604030504040204" pitchFamily="50" charset="-128"/>
              </a:rPr>
              <a:t>実施スケジュール</a:t>
            </a:r>
          </a:p>
        </p:txBody>
      </p:sp>
      <p:sp>
        <p:nvSpPr>
          <p:cNvPr id="3085" name="テキスト ボックス 24">
            <a:extLst>
              <a:ext uri="{FF2B5EF4-FFF2-40B4-BE49-F238E27FC236}">
                <a16:creationId xmlns:a16="http://schemas.microsoft.com/office/drawing/2014/main" id="{3FC93E74-1E2C-95C2-DBF6-E4CE49B32A29}"/>
              </a:ext>
            </a:extLst>
          </p:cNvPr>
          <p:cNvSpPr txBox="1">
            <a:spLocks noChangeArrowheads="1"/>
          </p:cNvSpPr>
          <p:nvPr/>
        </p:nvSpPr>
        <p:spPr bwMode="auto">
          <a:xfrm>
            <a:off x="201613" y="1700213"/>
            <a:ext cx="9502775" cy="271462"/>
          </a:xfrm>
          <a:prstGeom prst="rect">
            <a:avLst/>
          </a:prstGeom>
          <a:solidFill>
            <a:schemeClr val="accent1"/>
          </a:solidFill>
          <a:ln>
            <a:noFill/>
          </a:ln>
        </p:spPr>
        <p:txBody>
          <a:bodyPr lIns="0" tIns="39600" rIns="0" bIns="39600">
            <a:spAutoFit/>
          </a:bodyPr>
          <a:lstStyle>
            <a:lvl1pPr marL="228600" indent="-228600">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37931725" indent="-37474525">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1200" b="1">
                <a:solidFill>
                  <a:schemeClr val="bg1"/>
                </a:solidFill>
                <a:latin typeface="Meiryo UI" panose="020B0604030504040204" pitchFamily="50" charset="-128"/>
                <a:ea typeface="Meiryo UI" panose="020B0604030504040204" pitchFamily="50" charset="-128"/>
              </a:rPr>
              <a:t>目的</a:t>
            </a:r>
            <a:endParaRPr lang="en-US" altLang="ja-JP" sz="1200" b="1">
              <a:solidFill>
                <a:schemeClr val="bg1"/>
              </a:solidFill>
              <a:latin typeface="Meiryo UI" panose="020B0604030504040204" pitchFamily="50" charset="-128"/>
              <a:ea typeface="Meiryo UI" panose="020B0604030504040204" pitchFamily="50" charset="-128"/>
            </a:endParaRPr>
          </a:p>
        </p:txBody>
      </p:sp>
      <p:sp>
        <p:nvSpPr>
          <p:cNvPr id="3086" name="テキスト ボックス 24">
            <a:extLst>
              <a:ext uri="{FF2B5EF4-FFF2-40B4-BE49-F238E27FC236}">
                <a16:creationId xmlns:a16="http://schemas.microsoft.com/office/drawing/2014/main" id="{578078F7-F7DF-6874-0962-269C6B4939AD}"/>
              </a:ext>
            </a:extLst>
          </p:cNvPr>
          <p:cNvSpPr txBox="1">
            <a:spLocks noChangeArrowheads="1"/>
          </p:cNvSpPr>
          <p:nvPr/>
        </p:nvSpPr>
        <p:spPr bwMode="auto">
          <a:xfrm>
            <a:off x="201613" y="2492375"/>
            <a:ext cx="9502775" cy="271463"/>
          </a:xfrm>
          <a:prstGeom prst="rect">
            <a:avLst/>
          </a:prstGeom>
          <a:solidFill>
            <a:schemeClr val="accent1"/>
          </a:solidFill>
          <a:ln>
            <a:noFill/>
          </a:ln>
        </p:spPr>
        <p:txBody>
          <a:bodyPr lIns="0" tIns="39600" rIns="0" bIns="39600">
            <a:spAutoFit/>
          </a:bodyPr>
          <a:lstStyle>
            <a:lvl1pPr marL="228600" indent="-228600">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37931725" indent="-37474525">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pPr>
            <a:r>
              <a:rPr lang="ja-JP" altLang="en-US" sz="1200" b="1">
                <a:solidFill>
                  <a:schemeClr val="bg1"/>
                </a:solidFill>
                <a:latin typeface="Meiryo UI" panose="020B0604030504040204" pitchFamily="50" charset="-128"/>
                <a:ea typeface="Meiryo UI" panose="020B0604030504040204" pitchFamily="50" charset="-128"/>
              </a:rPr>
              <a:t>育成対象・人数</a:t>
            </a:r>
            <a:endParaRPr lang="en-US" altLang="ja-JP" sz="1200" b="1">
              <a:solidFill>
                <a:schemeClr val="bg1"/>
              </a:solidFill>
              <a:latin typeface="Meiryo UI" panose="020B0604030504040204" pitchFamily="50" charset="-128"/>
              <a:ea typeface="Meiryo UI" panose="020B0604030504040204" pitchFamily="50" charset="-128"/>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5">
            <a:extLst>
              <a:ext uri="{FF2B5EF4-FFF2-40B4-BE49-F238E27FC236}">
                <a16:creationId xmlns:a16="http://schemas.microsoft.com/office/drawing/2014/main" id="{806A8900-D0B5-0346-131E-E4B987A49F2D}"/>
              </a:ext>
            </a:extLst>
          </p:cNvPr>
          <p:cNvSpPr>
            <a:spLocks noChangeArrowheads="1"/>
          </p:cNvSpPr>
          <p:nvPr/>
        </p:nvSpPr>
        <p:spPr bwMode="auto">
          <a:xfrm>
            <a:off x="57150" y="41275"/>
            <a:ext cx="9635083" cy="539750"/>
          </a:xfrm>
          <a:prstGeom prst="roundRect">
            <a:avLst>
              <a:gd name="adj" fmla="val 16667"/>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r>
              <a:rPr lang="ja-JP" altLang="en-US" sz="2400" b="1" dirty="0">
                <a:solidFill>
                  <a:srgbClr val="000000"/>
                </a:solidFill>
                <a:latin typeface="Meiryo UI" panose="020B0604030504040204" pitchFamily="50" charset="-128"/>
                <a:ea typeface="Meiryo UI" panose="020B0604030504040204" pitchFamily="50" charset="-128"/>
              </a:rPr>
              <a:t>ロジックモデルの作成例（ダイエット・プロジェクト）④</a:t>
            </a:r>
          </a:p>
        </p:txBody>
      </p:sp>
      <p:sp>
        <p:nvSpPr>
          <p:cNvPr id="4" name="テキスト ボックス 3">
            <a:extLst>
              <a:ext uri="{FF2B5EF4-FFF2-40B4-BE49-F238E27FC236}">
                <a16:creationId xmlns:a16="http://schemas.microsoft.com/office/drawing/2014/main" id="{0347251F-99C1-E93B-F818-78D643826E82}"/>
              </a:ext>
            </a:extLst>
          </p:cNvPr>
          <p:cNvSpPr txBox="1"/>
          <p:nvPr/>
        </p:nvSpPr>
        <p:spPr>
          <a:xfrm>
            <a:off x="308484" y="1016724"/>
            <a:ext cx="9289032" cy="1566162"/>
          </a:xfrm>
          <a:prstGeom prst="rect">
            <a:avLst/>
          </a:prstGeom>
          <a:solidFill>
            <a:srgbClr val="F3F6F6"/>
          </a:solidFill>
          <a:ln>
            <a:noFill/>
          </a:ln>
        </p:spPr>
        <p:txBody>
          <a:bodyPr vert="horz" wrap="square" lIns="216000" tIns="144000" rIns="216000" bIns="144000" rtlCol="0" anchor="t" anchorCtr="0">
            <a:spAutoFit/>
          </a:bodyPr>
          <a:lstStyle>
            <a:defPPr>
              <a:defRPr lang="ja-JP"/>
            </a:defPPr>
            <a:lvl1pPr defTabSz="914423">
              <a:lnSpc>
                <a:spcPts val="1300"/>
              </a:lnSpc>
              <a:spcBef>
                <a:spcPts val="600"/>
              </a:spcBef>
              <a:spcAft>
                <a:spcPts val="600"/>
              </a:spcAft>
              <a:buClr>
                <a:schemeClr val="tx1"/>
              </a:buClr>
              <a:buSzPct val="100000"/>
              <a:defRPr sz="1400">
                <a:latin typeface="メイリオ" panose="020B0604030504040204" pitchFamily="50" charset="-128"/>
                <a:ea typeface="メイリオ" panose="020B0604030504040204" pitchFamily="50" charset="-128"/>
                <a:cs typeface="メイリオ" panose="020B0604030504040204" pitchFamily="50" charset="-128"/>
              </a:defRPr>
            </a:lvl1pPr>
          </a:lstStyle>
          <a:p>
            <a:pPr marL="285750" indent="-285750">
              <a:lnSpc>
                <a:spcPts val="1500"/>
              </a:lnSpc>
              <a:buFont typeface="Wingdings" panose="05000000000000000000" pitchFamily="2" charset="2"/>
              <a:buChar char="l"/>
            </a:pPr>
            <a:r>
              <a:rPr lang="ja-JP" altLang="en-US" dirty="0"/>
              <a:t>完成したロジックモデルの「縦のロジック」と「横のロジック」を確認します。</a:t>
            </a:r>
          </a:p>
          <a:p>
            <a:pPr marL="285750" indent="-285750">
              <a:lnSpc>
                <a:spcPts val="1500"/>
              </a:lnSpc>
              <a:buFont typeface="Wingdings" panose="05000000000000000000" pitchFamily="2" charset="2"/>
              <a:buChar char="l"/>
            </a:pPr>
            <a:r>
              <a:rPr lang="ja-JP" altLang="en-US" dirty="0"/>
              <a:t>「縦のロジック」は、具体的な事業内容から初期アウトカム、中間アウトカム、最終アウトカムの流れが、手段－目的の因果関係になっているかを確認します。</a:t>
            </a:r>
          </a:p>
          <a:p>
            <a:pPr marL="285750" indent="-285750">
              <a:lnSpc>
                <a:spcPts val="1500"/>
              </a:lnSpc>
              <a:buFont typeface="Wingdings" panose="05000000000000000000" pitchFamily="2" charset="2"/>
              <a:buChar char="l"/>
            </a:pPr>
            <a:r>
              <a:rPr lang="ja-JP" altLang="en-US" dirty="0"/>
              <a:t>「横のロジック」は具体的な事業内容や初期アウトカム、中間アウトカムそれぞれの階層において、上位の目的を達成するための手段が漏れなく洗い出されているかを確認してください。</a:t>
            </a:r>
          </a:p>
        </p:txBody>
      </p:sp>
      <p:sp>
        <p:nvSpPr>
          <p:cNvPr id="5" name="テキスト ボックス 4">
            <a:extLst>
              <a:ext uri="{FF2B5EF4-FFF2-40B4-BE49-F238E27FC236}">
                <a16:creationId xmlns:a16="http://schemas.microsoft.com/office/drawing/2014/main" id="{0319DA3C-53C3-50C9-1B89-958EE1C11862}"/>
              </a:ext>
            </a:extLst>
          </p:cNvPr>
          <p:cNvSpPr txBox="1"/>
          <p:nvPr/>
        </p:nvSpPr>
        <p:spPr>
          <a:xfrm>
            <a:off x="308484" y="581025"/>
            <a:ext cx="3725634" cy="369332"/>
          </a:xfrm>
          <a:prstGeom prst="rect">
            <a:avLst/>
          </a:prstGeom>
          <a:solidFill>
            <a:schemeClr val="accent2"/>
          </a:solidFill>
        </p:spPr>
        <p:txBody>
          <a:bodyPr wrap="square" rtlCol="0">
            <a:spAutoFit/>
          </a:bodyPr>
          <a:lstStyle/>
          <a:p>
            <a:r>
              <a:rPr kumimoji="1" lang="ja-JP" altLang="en-US" dirty="0">
                <a:solidFill>
                  <a:schemeClr val="bg1"/>
                </a:solidFill>
              </a:rPr>
              <a:t>ロジックモデル作成後の確認</a:t>
            </a:r>
          </a:p>
        </p:txBody>
      </p:sp>
      <p:pic>
        <p:nvPicPr>
          <p:cNvPr id="7" name="図 6">
            <a:extLst>
              <a:ext uri="{FF2B5EF4-FFF2-40B4-BE49-F238E27FC236}">
                <a16:creationId xmlns:a16="http://schemas.microsoft.com/office/drawing/2014/main" id="{15003294-1351-C10D-9D19-4BEBB02D4E13}"/>
              </a:ext>
            </a:extLst>
          </p:cNvPr>
          <p:cNvPicPr>
            <a:picLocks noChangeAspect="1"/>
          </p:cNvPicPr>
          <p:nvPr/>
        </p:nvPicPr>
        <p:blipFill>
          <a:blip r:embed="rId2"/>
          <a:stretch>
            <a:fillRect/>
          </a:stretch>
        </p:blipFill>
        <p:spPr>
          <a:xfrm>
            <a:off x="1073230" y="2583843"/>
            <a:ext cx="6910098" cy="3528000"/>
          </a:xfrm>
          <a:prstGeom prst="rect">
            <a:avLst/>
          </a:prstGeom>
        </p:spPr>
      </p:pic>
      <p:sp>
        <p:nvSpPr>
          <p:cNvPr id="9" name="テキスト ボックス 8">
            <a:extLst>
              <a:ext uri="{FF2B5EF4-FFF2-40B4-BE49-F238E27FC236}">
                <a16:creationId xmlns:a16="http://schemas.microsoft.com/office/drawing/2014/main" id="{9472CAE5-4CCB-2930-B47A-E16C33E44D0C}"/>
              </a:ext>
            </a:extLst>
          </p:cNvPr>
          <p:cNvSpPr txBox="1"/>
          <p:nvPr/>
        </p:nvSpPr>
        <p:spPr>
          <a:xfrm>
            <a:off x="308484" y="6088372"/>
            <a:ext cx="9289032" cy="681304"/>
          </a:xfrm>
          <a:prstGeom prst="rect">
            <a:avLst/>
          </a:prstGeom>
          <a:solidFill>
            <a:srgbClr val="F3F6F6"/>
          </a:solidFill>
          <a:ln>
            <a:noFill/>
          </a:ln>
        </p:spPr>
        <p:txBody>
          <a:bodyPr vert="horz" wrap="square" lIns="216000" tIns="144000" rIns="216000" bIns="144000" rtlCol="0" anchor="t" anchorCtr="0">
            <a:spAutoFit/>
          </a:bodyPr>
          <a:lstStyle>
            <a:defPPr>
              <a:defRPr lang="ja-JP"/>
            </a:defPPr>
            <a:lvl1pPr marL="285750" indent="-285750" defTabSz="914423">
              <a:lnSpc>
                <a:spcPts val="1500"/>
              </a:lnSpc>
              <a:spcBef>
                <a:spcPts val="600"/>
              </a:spcBef>
              <a:spcAft>
                <a:spcPts val="600"/>
              </a:spcAft>
              <a:buClr>
                <a:schemeClr val="tx1"/>
              </a:buClr>
              <a:buSzPct val="100000"/>
              <a:buFont typeface="Wingdings" panose="05000000000000000000" pitchFamily="2" charset="2"/>
              <a:buChar char="l"/>
              <a:defRPr sz="1400">
                <a:latin typeface="メイリオ" panose="020B0604030504040204" pitchFamily="50" charset="-128"/>
                <a:ea typeface="メイリオ" panose="020B0604030504040204" pitchFamily="50" charset="-128"/>
                <a:cs typeface="メイリオ" panose="020B0604030504040204" pitchFamily="50" charset="-128"/>
              </a:defRPr>
            </a:lvl1pPr>
          </a:lstStyle>
          <a:p>
            <a:pPr marL="0" indent="0">
              <a:buNone/>
            </a:pPr>
            <a:r>
              <a:rPr lang="ja-JP" altLang="en-US" dirty="0"/>
              <a:t>作成されたロジックモデルは論理的に考えて作成したあくまで「仮説」です。事業を実施する中で、思ったように狙った変化・効果が出ない場合は、積極的にロジックモデル見直を行う必要があります。</a:t>
            </a:r>
          </a:p>
        </p:txBody>
      </p:sp>
    </p:spTree>
    <p:extLst>
      <p:ext uri="{BB962C8B-B14F-4D97-AF65-F5344CB8AC3E}">
        <p14:creationId xmlns:p14="http://schemas.microsoft.com/office/powerpoint/2010/main" val="68433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descr="グラフィカル ユーザー インターフェイス, アプリケーション&#10;&#10;AI 生成コンテンツは誤りを含む可能性があります。">
            <a:extLst>
              <a:ext uri="{FF2B5EF4-FFF2-40B4-BE49-F238E27FC236}">
                <a16:creationId xmlns:a16="http://schemas.microsoft.com/office/drawing/2014/main" id="{7A6008DD-1D68-F008-FD9F-93DDC64B0B7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09242"/>
            <a:ext cx="9906000" cy="5639516"/>
          </a:xfrm>
          <a:prstGeom prst="rect">
            <a:avLst/>
          </a:prstGeom>
        </p:spPr>
      </p:pic>
      <p:sp>
        <p:nvSpPr>
          <p:cNvPr id="2" name="AutoShape 5">
            <a:extLst>
              <a:ext uri="{FF2B5EF4-FFF2-40B4-BE49-F238E27FC236}">
                <a16:creationId xmlns:a16="http://schemas.microsoft.com/office/drawing/2014/main" id="{A3368DFA-D3FF-A58F-8A9A-FEE04AABCDDD}"/>
              </a:ext>
            </a:extLst>
          </p:cNvPr>
          <p:cNvSpPr>
            <a:spLocks noChangeArrowheads="1"/>
          </p:cNvSpPr>
          <p:nvPr/>
        </p:nvSpPr>
        <p:spPr bwMode="auto">
          <a:xfrm>
            <a:off x="66114" y="122922"/>
            <a:ext cx="7935913" cy="539750"/>
          </a:xfrm>
          <a:prstGeom prst="roundRect">
            <a:avLst>
              <a:gd name="adj" fmla="val 16667"/>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r>
              <a:rPr lang="ja-JP" altLang="en-US" sz="2400" b="1" dirty="0">
                <a:solidFill>
                  <a:srgbClr val="000000"/>
                </a:solidFill>
                <a:latin typeface="Meiryo UI" panose="020B0604030504040204" pitchFamily="50" charset="-128"/>
                <a:ea typeface="Meiryo UI" panose="020B0604030504040204" pitchFamily="50" charset="-128"/>
              </a:rPr>
              <a:t>ロジックモデル</a:t>
            </a:r>
          </a:p>
        </p:txBody>
      </p:sp>
      <p:sp>
        <p:nvSpPr>
          <p:cNvPr id="4" name="テキスト ボックス 3">
            <a:extLst>
              <a:ext uri="{FF2B5EF4-FFF2-40B4-BE49-F238E27FC236}">
                <a16:creationId xmlns:a16="http://schemas.microsoft.com/office/drawing/2014/main" id="{8A242097-A765-0241-745C-9075A407D7D0}"/>
              </a:ext>
            </a:extLst>
          </p:cNvPr>
          <p:cNvSpPr txBox="1">
            <a:spLocks noChangeArrowheads="1"/>
          </p:cNvSpPr>
          <p:nvPr/>
        </p:nvSpPr>
        <p:spPr bwMode="auto">
          <a:xfrm>
            <a:off x="8256588" y="15875"/>
            <a:ext cx="1455737"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r" eaLnBrk="1" hangingPunct="1">
              <a:spcBef>
                <a:spcPct val="0"/>
              </a:spcBef>
              <a:buFontTx/>
              <a:buNone/>
            </a:pPr>
            <a:r>
              <a:rPr lang="ja-JP" altLang="en-US" sz="1200">
                <a:solidFill>
                  <a:srgbClr val="000000"/>
                </a:solidFill>
                <a:latin typeface="Meiryo UI" panose="020B0604030504040204" pitchFamily="50" charset="-128"/>
                <a:ea typeface="Meiryo UI" panose="020B0604030504040204" pitchFamily="50" charset="-128"/>
              </a:rPr>
              <a:t>（様式５）</a:t>
            </a:r>
            <a:endParaRPr lang="en-US" altLang="ja-JP" sz="1200" dirty="0">
              <a:solidFill>
                <a:srgbClr val="000000"/>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4053165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74143E96-ACC5-98B1-361C-942B2FD6B88B}"/>
              </a:ext>
            </a:extLst>
          </p:cNvPr>
          <p:cNvSpPr txBox="1"/>
          <p:nvPr/>
        </p:nvSpPr>
        <p:spPr>
          <a:xfrm>
            <a:off x="1784648" y="2924944"/>
            <a:ext cx="6408712" cy="523220"/>
          </a:xfrm>
          <a:prstGeom prst="rect">
            <a:avLst/>
          </a:prstGeom>
          <a:noFill/>
        </p:spPr>
        <p:txBody>
          <a:bodyPr wrap="square" rtlCol="0">
            <a:spAutoFit/>
          </a:bodyPr>
          <a:lstStyle/>
          <a:p>
            <a:r>
              <a:rPr kumimoji="1" lang="ja-JP" altLang="en-US" sz="2800" dirty="0"/>
              <a:t>ロジックモデルの作成マニュアル</a:t>
            </a:r>
          </a:p>
        </p:txBody>
      </p:sp>
    </p:spTree>
    <p:extLst>
      <p:ext uri="{BB962C8B-B14F-4D97-AF65-F5344CB8AC3E}">
        <p14:creationId xmlns:p14="http://schemas.microsoft.com/office/powerpoint/2010/main" val="28644458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8CCD3F77-0842-2A76-F3B0-FB3AA8688D7B}"/>
              </a:ext>
            </a:extLst>
          </p:cNvPr>
          <p:cNvSpPr txBox="1"/>
          <p:nvPr/>
        </p:nvSpPr>
        <p:spPr>
          <a:xfrm>
            <a:off x="403201" y="595858"/>
            <a:ext cx="9289032" cy="873664"/>
          </a:xfrm>
          <a:prstGeom prst="rect">
            <a:avLst/>
          </a:prstGeom>
          <a:solidFill>
            <a:srgbClr val="F3F6F6"/>
          </a:solidFill>
          <a:ln>
            <a:noFill/>
          </a:ln>
        </p:spPr>
        <p:txBody>
          <a:bodyPr vert="horz" wrap="square" lIns="216000" tIns="144000" rIns="216000" bIns="144000" rtlCol="0" anchor="t" anchorCtr="0">
            <a:spAutoFit/>
          </a:bodyPr>
          <a:lstStyle>
            <a:defPPr>
              <a:defRPr lang="ja-JP"/>
            </a:defPPr>
            <a:lvl1pPr defTabSz="914423">
              <a:lnSpc>
                <a:spcPts val="1300"/>
              </a:lnSpc>
              <a:spcBef>
                <a:spcPts val="600"/>
              </a:spcBef>
              <a:spcAft>
                <a:spcPts val="600"/>
              </a:spcAft>
              <a:buClr>
                <a:schemeClr val="tx1"/>
              </a:buClr>
              <a:buSzPct val="100000"/>
              <a:defRPr sz="1400">
                <a:latin typeface="メイリオ" panose="020B0604030504040204" pitchFamily="50" charset="-128"/>
                <a:ea typeface="メイリオ" panose="020B0604030504040204" pitchFamily="50" charset="-128"/>
                <a:cs typeface="メイリオ" panose="020B0604030504040204" pitchFamily="50" charset="-128"/>
              </a:defRPr>
            </a:lvl1pPr>
          </a:lstStyle>
          <a:p>
            <a:pPr>
              <a:lnSpc>
                <a:spcPts val="1500"/>
              </a:lnSpc>
            </a:pPr>
            <a:r>
              <a:rPr lang="ja-JP" altLang="en-US" dirty="0"/>
              <a:t>　通常、事業や組織はヒト・モノ・カネといった資源を使って様々な活動を行い、モノ・サービスを生み出すことで、モノ・サービスの利用者や社会の課題解決といった変化・効果を生み出している。このような事業の流れは下記のように図示することができる。</a:t>
            </a:r>
          </a:p>
        </p:txBody>
      </p:sp>
      <p:pic>
        <p:nvPicPr>
          <p:cNvPr id="5" name="図 4">
            <a:extLst>
              <a:ext uri="{FF2B5EF4-FFF2-40B4-BE49-F238E27FC236}">
                <a16:creationId xmlns:a16="http://schemas.microsoft.com/office/drawing/2014/main" id="{35212A3C-8D6D-F4BA-416A-58F94A5A3B5C}"/>
              </a:ext>
            </a:extLst>
          </p:cNvPr>
          <p:cNvPicPr>
            <a:picLocks noChangeAspect="1"/>
          </p:cNvPicPr>
          <p:nvPr/>
        </p:nvPicPr>
        <p:blipFill>
          <a:blip r:embed="rId2"/>
          <a:stretch>
            <a:fillRect/>
          </a:stretch>
        </p:blipFill>
        <p:spPr>
          <a:xfrm>
            <a:off x="637735" y="1898015"/>
            <a:ext cx="8305161" cy="3384000"/>
          </a:xfrm>
          <a:prstGeom prst="rect">
            <a:avLst/>
          </a:prstGeom>
        </p:spPr>
      </p:pic>
      <p:sp>
        <p:nvSpPr>
          <p:cNvPr id="6" name="テキスト ボックス 5">
            <a:extLst>
              <a:ext uri="{FF2B5EF4-FFF2-40B4-BE49-F238E27FC236}">
                <a16:creationId xmlns:a16="http://schemas.microsoft.com/office/drawing/2014/main" id="{24F95EB6-468D-DF87-5907-C49037C4E3E8}"/>
              </a:ext>
            </a:extLst>
          </p:cNvPr>
          <p:cNvSpPr txBox="1"/>
          <p:nvPr/>
        </p:nvSpPr>
        <p:spPr>
          <a:xfrm>
            <a:off x="512050" y="1513850"/>
            <a:ext cx="1368152" cy="369332"/>
          </a:xfrm>
          <a:prstGeom prst="rect">
            <a:avLst/>
          </a:prstGeom>
          <a:solidFill>
            <a:schemeClr val="accent2"/>
          </a:solidFill>
        </p:spPr>
        <p:txBody>
          <a:bodyPr wrap="square" rtlCol="0">
            <a:spAutoFit/>
          </a:bodyPr>
          <a:lstStyle/>
          <a:p>
            <a:r>
              <a:rPr kumimoji="1" lang="ja-JP" altLang="en-US" dirty="0">
                <a:solidFill>
                  <a:schemeClr val="bg1"/>
                </a:solidFill>
              </a:rPr>
              <a:t>事業の流れ</a:t>
            </a:r>
          </a:p>
        </p:txBody>
      </p:sp>
      <p:cxnSp>
        <p:nvCxnSpPr>
          <p:cNvPr id="8" name="直線コネクタ 7">
            <a:extLst>
              <a:ext uri="{FF2B5EF4-FFF2-40B4-BE49-F238E27FC236}">
                <a16:creationId xmlns:a16="http://schemas.microsoft.com/office/drawing/2014/main" id="{A5558D55-28E0-A6BA-5EAC-EA0BDE3641C0}"/>
              </a:ext>
            </a:extLst>
          </p:cNvPr>
          <p:cNvCxnSpPr/>
          <p:nvPr/>
        </p:nvCxnSpPr>
        <p:spPr>
          <a:xfrm>
            <a:off x="493719" y="1917233"/>
            <a:ext cx="9073008" cy="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
        <p:nvSpPr>
          <p:cNvPr id="9" name="テキスト ボックス 8">
            <a:extLst>
              <a:ext uri="{FF2B5EF4-FFF2-40B4-BE49-F238E27FC236}">
                <a16:creationId xmlns:a16="http://schemas.microsoft.com/office/drawing/2014/main" id="{7F334A88-3EA3-9B05-E972-8C54219E21B9}"/>
              </a:ext>
            </a:extLst>
          </p:cNvPr>
          <p:cNvSpPr txBox="1"/>
          <p:nvPr/>
        </p:nvSpPr>
        <p:spPr>
          <a:xfrm>
            <a:off x="397827" y="5344150"/>
            <a:ext cx="9289032" cy="1268003"/>
          </a:xfrm>
          <a:prstGeom prst="rect">
            <a:avLst/>
          </a:prstGeom>
          <a:solidFill>
            <a:srgbClr val="F3F6F6"/>
          </a:solidFill>
          <a:ln>
            <a:noFill/>
          </a:ln>
        </p:spPr>
        <p:txBody>
          <a:bodyPr vert="horz" wrap="square" lIns="216000" tIns="144000" rIns="216000" bIns="144000" rtlCol="0" anchor="t" anchorCtr="0">
            <a:spAutoFit/>
          </a:bodyPr>
          <a:lstStyle>
            <a:defPPr>
              <a:defRPr lang="ja-JP"/>
            </a:defPPr>
            <a:lvl1pPr defTabSz="914423">
              <a:lnSpc>
                <a:spcPts val="1300"/>
              </a:lnSpc>
              <a:spcBef>
                <a:spcPts val="600"/>
              </a:spcBef>
              <a:spcAft>
                <a:spcPts val="600"/>
              </a:spcAft>
              <a:buClr>
                <a:schemeClr val="tx1"/>
              </a:buClr>
              <a:buSzPct val="100000"/>
              <a:defRPr sz="1400">
                <a:latin typeface="メイリオ" panose="020B0604030504040204" pitchFamily="50" charset="-128"/>
                <a:ea typeface="メイリオ" panose="020B0604030504040204" pitchFamily="50" charset="-128"/>
                <a:cs typeface="メイリオ" panose="020B0604030504040204" pitchFamily="50" charset="-128"/>
              </a:defRPr>
            </a:lvl1pPr>
          </a:lstStyle>
          <a:p>
            <a:pPr marL="285750" indent="-285750">
              <a:lnSpc>
                <a:spcPts val="1600"/>
              </a:lnSpc>
              <a:buFont typeface="Wingdings" panose="05000000000000000000" pitchFamily="2" charset="2"/>
              <a:buChar char="l"/>
            </a:pPr>
            <a:r>
              <a:rPr lang="ja-JP" altLang="en-US" dirty="0"/>
              <a:t>事業や組織が生み出すことを目的としている変化・効果を「アウトカム」、その変化・効果を生み出すために提供するモノ･サービスを「アウトプット」、モノ・サービスを提供するために行う諸活動を「活動」、その諸活動を行うために使う資源を「インプット」と呼ぶ。</a:t>
            </a:r>
          </a:p>
          <a:p>
            <a:pPr marL="285750" indent="-285750">
              <a:lnSpc>
                <a:spcPts val="1600"/>
              </a:lnSpc>
              <a:buFont typeface="Wingdings" panose="05000000000000000000" pitchFamily="2" charset="2"/>
              <a:buChar char="l"/>
            </a:pPr>
            <a:r>
              <a:rPr lang="ja-JP" altLang="en-US" dirty="0"/>
              <a:t>なお、一般的に、「アウトカム」は「社会的インパクト」と呼ばれることもある。</a:t>
            </a:r>
          </a:p>
        </p:txBody>
      </p:sp>
      <p:sp>
        <p:nvSpPr>
          <p:cNvPr id="10" name="AutoShape 5">
            <a:extLst>
              <a:ext uri="{FF2B5EF4-FFF2-40B4-BE49-F238E27FC236}">
                <a16:creationId xmlns:a16="http://schemas.microsoft.com/office/drawing/2014/main" id="{8FE6EF0B-E95D-6769-3279-BA88CFCAC87D}"/>
              </a:ext>
            </a:extLst>
          </p:cNvPr>
          <p:cNvSpPr>
            <a:spLocks noChangeArrowheads="1"/>
          </p:cNvSpPr>
          <p:nvPr/>
        </p:nvSpPr>
        <p:spPr bwMode="auto">
          <a:xfrm>
            <a:off x="57150" y="41275"/>
            <a:ext cx="9635083" cy="539750"/>
          </a:xfrm>
          <a:prstGeom prst="roundRect">
            <a:avLst>
              <a:gd name="adj" fmla="val 16667"/>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r>
              <a:rPr lang="ja-JP" altLang="en-US" sz="2400" b="1" dirty="0">
                <a:solidFill>
                  <a:srgbClr val="000000"/>
                </a:solidFill>
                <a:latin typeface="Meiryo UI" panose="020B0604030504040204" pitchFamily="50" charset="-128"/>
                <a:ea typeface="Meiryo UI" panose="020B0604030504040204" pitchFamily="50" charset="-128"/>
              </a:rPr>
              <a:t>事業の流れ</a:t>
            </a:r>
          </a:p>
        </p:txBody>
      </p:sp>
    </p:spTree>
    <p:extLst>
      <p:ext uri="{BB962C8B-B14F-4D97-AF65-F5344CB8AC3E}">
        <p14:creationId xmlns:p14="http://schemas.microsoft.com/office/powerpoint/2010/main" val="21468662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379A1A92-1893-1902-D091-7579DCE85537}"/>
              </a:ext>
            </a:extLst>
          </p:cNvPr>
          <p:cNvSpPr txBox="1"/>
          <p:nvPr/>
        </p:nvSpPr>
        <p:spPr>
          <a:xfrm>
            <a:off x="403201" y="595858"/>
            <a:ext cx="9289032" cy="1027553"/>
          </a:xfrm>
          <a:prstGeom prst="rect">
            <a:avLst/>
          </a:prstGeom>
          <a:solidFill>
            <a:srgbClr val="F3F6F6"/>
          </a:solidFill>
          <a:ln>
            <a:noFill/>
          </a:ln>
        </p:spPr>
        <p:txBody>
          <a:bodyPr vert="horz" wrap="square" lIns="216000" tIns="144000" rIns="216000" bIns="144000" rtlCol="0" anchor="t" anchorCtr="0">
            <a:spAutoFit/>
          </a:bodyPr>
          <a:lstStyle>
            <a:defPPr>
              <a:defRPr lang="ja-JP"/>
            </a:defPPr>
            <a:lvl1pPr defTabSz="914423">
              <a:lnSpc>
                <a:spcPts val="1300"/>
              </a:lnSpc>
              <a:spcBef>
                <a:spcPts val="600"/>
              </a:spcBef>
              <a:spcAft>
                <a:spcPts val="600"/>
              </a:spcAft>
              <a:buClr>
                <a:schemeClr val="tx1"/>
              </a:buClr>
              <a:buSzPct val="100000"/>
              <a:defRPr sz="1400">
                <a:latin typeface="メイリオ" panose="020B0604030504040204" pitchFamily="50" charset="-128"/>
                <a:ea typeface="メイリオ" panose="020B0604030504040204" pitchFamily="50" charset="-128"/>
                <a:cs typeface="メイリオ" panose="020B0604030504040204" pitchFamily="50" charset="-128"/>
              </a:defRPr>
            </a:lvl1pPr>
          </a:lstStyle>
          <a:p>
            <a:pPr marL="285750" indent="-285750">
              <a:lnSpc>
                <a:spcPts val="1500"/>
              </a:lnSpc>
              <a:buFont typeface="Wingdings" panose="05000000000000000000" pitchFamily="2" charset="2"/>
              <a:buChar char="l"/>
            </a:pPr>
            <a:r>
              <a:rPr lang="ja-JP" altLang="en-US" dirty="0"/>
              <a:t>ロジックモデルとは、</a:t>
            </a:r>
            <a:r>
              <a:rPr lang="ja-JP" altLang="en-US" b="1" u="sng" dirty="0"/>
              <a:t>事業が最終的に目指す変化・効果の実現に向けた道筋を体系的に図示化したものです</a:t>
            </a:r>
            <a:r>
              <a:rPr lang="ja-JP" altLang="en-US" dirty="0"/>
              <a:t>。事業がどのような道筋で目的を達成しようとしているのか、仮説や戦略を示しています。</a:t>
            </a:r>
          </a:p>
          <a:p>
            <a:pPr marL="285750" indent="-285750">
              <a:lnSpc>
                <a:spcPts val="1500"/>
              </a:lnSpc>
              <a:buFont typeface="Wingdings" panose="05000000000000000000" pitchFamily="2" charset="2"/>
              <a:buChar char="l"/>
            </a:pPr>
            <a:r>
              <a:rPr lang="ja-JP" altLang="en-US" dirty="0"/>
              <a:t>一般的に、アウトカム、アウトプット、活動、インプットを矢印でつなげて作成されます。</a:t>
            </a:r>
          </a:p>
        </p:txBody>
      </p:sp>
      <p:sp>
        <p:nvSpPr>
          <p:cNvPr id="4" name="AutoShape 5">
            <a:extLst>
              <a:ext uri="{FF2B5EF4-FFF2-40B4-BE49-F238E27FC236}">
                <a16:creationId xmlns:a16="http://schemas.microsoft.com/office/drawing/2014/main" id="{E1028F00-8025-A1DC-FFC5-9DDB1CDACC68}"/>
              </a:ext>
            </a:extLst>
          </p:cNvPr>
          <p:cNvSpPr>
            <a:spLocks noChangeArrowheads="1"/>
          </p:cNvSpPr>
          <p:nvPr/>
        </p:nvSpPr>
        <p:spPr bwMode="auto">
          <a:xfrm>
            <a:off x="57150" y="41275"/>
            <a:ext cx="9635083" cy="539750"/>
          </a:xfrm>
          <a:prstGeom prst="roundRect">
            <a:avLst>
              <a:gd name="adj" fmla="val 16667"/>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r>
              <a:rPr lang="ja-JP" altLang="en-US" sz="2400" b="1" dirty="0">
                <a:solidFill>
                  <a:srgbClr val="000000"/>
                </a:solidFill>
                <a:latin typeface="Meiryo UI" panose="020B0604030504040204" pitchFamily="50" charset="-128"/>
                <a:ea typeface="Meiryo UI" panose="020B0604030504040204" pitchFamily="50" charset="-128"/>
              </a:rPr>
              <a:t>ロジックモデルとは</a:t>
            </a:r>
          </a:p>
        </p:txBody>
      </p:sp>
      <p:sp>
        <p:nvSpPr>
          <p:cNvPr id="5" name="テキスト ボックス 4">
            <a:extLst>
              <a:ext uri="{FF2B5EF4-FFF2-40B4-BE49-F238E27FC236}">
                <a16:creationId xmlns:a16="http://schemas.microsoft.com/office/drawing/2014/main" id="{71E32D99-1FB3-99F8-D1D2-F24FC3171343}"/>
              </a:ext>
            </a:extLst>
          </p:cNvPr>
          <p:cNvSpPr txBox="1"/>
          <p:nvPr/>
        </p:nvSpPr>
        <p:spPr>
          <a:xfrm>
            <a:off x="403201" y="1702089"/>
            <a:ext cx="2595493" cy="369332"/>
          </a:xfrm>
          <a:prstGeom prst="rect">
            <a:avLst/>
          </a:prstGeom>
          <a:solidFill>
            <a:schemeClr val="accent2"/>
          </a:solidFill>
        </p:spPr>
        <p:txBody>
          <a:bodyPr wrap="square" rtlCol="0">
            <a:spAutoFit/>
          </a:bodyPr>
          <a:lstStyle/>
          <a:p>
            <a:r>
              <a:rPr kumimoji="1" lang="ja-JP" altLang="en-US" dirty="0">
                <a:solidFill>
                  <a:schemeClr val="bg1"/>
                </a:solidFill>
              </a:rPr>
              <a:t>ロジックモデルの構造</a:t>
            </a:r>
          </a:p>
        </p:txBody>
      </p:sp>
      <p:cxnSp>
        <p:nvCxnSpPr>
          <p:cNvPr id="6" name="直線コネクタ 5">
            <a:extLst>
              <a:ext uri="{FF2B5EF4-FFF2-40B4-BE49-F238E27FC236}">
                <a16:creationId xmlns:a16="http://schemas.microsoft.com/office/drawing/2014/main" id="{0FCAE921-63BB-BA39-7B4D-233DF5693B2C}"/>
              </a:ext>
            </a:extLst>
          </p:cNvPr>
          <p:cNvCxnSpPr/>
          <p:nvPr/>
        </p:nvCxnSpPr>
        <p:spPr>
          <a:xfrm>
            <a:off x="384871" y="2105472"/>
            <a:ext cx="9073008" cy="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8" name="図 7">
            <a:extLst>
              <a:ext uri="{FF2B5EF4-FFF2-40B4-BE49-F238E27FC236}">
                <a16:creationId xmlns:a16="http://schemas.microsoft.com/office/drawing/2014/main" id="{E0F663DF-D3B8-7B88-C468-D8698F053CFC}"/>
              </a:ext>
            </a:extLst>
          </p:cNvPr>
          <p:cNvPicPr>
            <a:picLocks noChangeAspect="1"/>
          </p:cNvPicPr>
          <p:nvPr/>
        </p:nvPicPr>
        <p:blipFill>
          <a:blip r:embed="rId2"/>
          <a:stretch>
            <a:fillRect/>
          </a:stretch>
        </p:blipFill>
        <p:spPr>
          <a:xfrm>
            <a:off x="1178885" y="2139521"/>
            <a:ext cx="5500021" cy="3896296"/>
          </a:xfrm>
          <a:prstGeom prst="rect">
            <a:avLst/>
          </a:prstGeom>
        </p:spPr>
      </p:pic>
    </p:spTree>
    <p:extLst>
      <p:ext uri="{BB962C8B-B14F-4D97-AF65-F5344CB8AC3E}">
        <p14:creationId xmlns:p14="http://schemas.microsoft.com/office/powerpoint/2010/main" val="8821655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a:extLst>
              <a:ext uri="{FF2B5EF4-FFF2-40B4-BE49-F238E27FC236}">
                <a16:creationId xmlns:a16="http://schemas.microsoft.com/office/drawing/2014/main" id="{A36262BB-28EE-87D4-7FCC-A4FA320E75ED}"/>
              </a:ext>
            </a:extLst>
          </p:cNvPr>
          <p:cNvSpPr txBox="1"/>
          <p:nvPr/>
        </p:nvSpPr>
        <p:spPr>
          <a:xfrm>
            <a:off x="403201" y="595858"/>
            <a:ext cx="9289032" cy="1027553"/>
          </a:xfrm>
          <a:prstGeom prst="rect">
            <a:avLst/>
          </a:prstGeom>
          <a:solidFill>
            <a:srgbClr val="F3F6F6"/>
          </a:solidFill>
          <a:ln>
            <a:noFill/>
          </a:ln>
        </p:spPr>
        <p:txBody>
          <a:bodyPr vert="horz" wrap="square" lIns="216000" tIns="144000" rIns="216000" bIns="144000" rtlCol="0" anchor="t" anchorCtr="0">
            <a:spAutoFit/>
          </a:bodyPr>
          <a:lstStyle>
            <a:defPPr>
              <a:defRPr lang="ja-JP"/>
            </a:defPPr>
            <a:lvl1pPr defTabSz="914423">
              <a:lnSpc>
                <a:spcPts val="1300"/>
              </a:lnSpc>
              <a:spcBef>
                <a:spcPts val="600"/>
              </a:spcBef>
              <a:spcAft>
                <a:spcPts val="600"/>
              </a:spcAft>
              <a:buClr>
                <a:schemeClr val="tx1"/>
              </a:buClr>
              <a:buSzPct val="100000"/>
              <a:defRPr sz="1400">
                <a:latin typeface="メイリオ" panose="020B0604030504040204" pitchFamily="50" charset="-128"/>
                <a:ea typeface="メイリオ" panose="020B0604030504040204" pitchFamily="50" charset="-128"/>
                <a:cs typeface="メイリオ" panose="020B0604030504040204" pitchFamily="50" charset="-128"/>
              </a:defRPr>
            </a:lvl1pPr>
          </a:lstStyle>
          <a:p>
            <a:pPr marL="285750" indent="-285750">
              <a:lnSpc>
                <a:spcPts val="1500"/>
              </a:lnSpc>
              <a:buFont typeface="Wingdings" panose="05000000000000000000" pitchFamily="2" charset="2"/>
              <a:buChar char="l"/>
            </a:pPr>
            <a:r>
              <a:rPr lang="ja-JP" altLang="en-US" dirty="0"/>
              <a:t>はじめに、事業で最終的に達成したい状況（＝最終アウトカム）を検討します。</a:t>
            </a:r>
          </a:p>
          <a:p>
            <a:pPr marL="285750" indent="-285750">
              <a:lnSpc>
                <a:spcPts val="1500"/>
              </a:lnSpc>
              <a:buFont typeface="Wingdings" panose="05000000000000000000" pitchFamily="2" charset="2"/>
              <a:buChar char="l"/>
            </a:pPr>
            <a:r>
              <a:rPr lang="ja-JP" altLang="en-US" dirty="0"/>
              <a:t>その上で、その最終的に達成したい状況を実現するためには何が必要か、という観点で逆算して中間アウトカム、初期アウトカム、アウトプットや活動、そのために必要な資源を検討していきます。</a:t>
            </a:r>
          </a:p>
        </p:txBody>
      </p:sp>
      <p:sp>
        <p:nvSpPr>
          <p:cNvPr id="5" name="AutoShape 5">
            <a:extLst>
              <a:ext uri="{FF2B5EF4-FFF2-40B4-BE49-F238E27FC236}">
                <a16:creationId xmlns:a16="http://schemas.microsoft.com/office/drawing/2014/main" id="{794B7C4A-95C1-1FD2-1E47-F30476E841C8}"/>
              </a:ext>
            </a:extLst>
          </p:cNvPr>
          <p:cNvSpPr>
            <a:spLocks noChangeArrowheads="1"/>
          </p:cNvSpPr>
          <p:nvPr/>
        </p:nvSpPr>
        <p:spPr bwMode="auto">
          <a:xfrm>
            <a:off x="57150" y="41275"/>
            <a:ext cx="9635083" cy="539750"/>
          </a:xfrm>
          <a:prstGeom prst="roundRect">
            <a:avLst>
              <a:gd name="adj" fmla="val 16667"/>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r>
              <a:rPr lang="ja-JP" altLang="en-US" sz="2400" b="1" dirty="0">
                <a:solidFill>
                  <a:srgbClr val="000000"/>
                </a:solidFill>
                <a:latin typeface="Meiryo UI" panose="020B0604030504040204" pitchFamily="50" charset="-128"/>
                <a:ea typeface="Meiryo UI" panose="020B0604030504040204" pitchFamily="50" charset="-128"/>
              </a:rPr>
              <a:t>ロジックモデルの作成方法</a:t>
            </a:r>
          </a:p>
        </p:txBody>
      </p:sp>
      <p:sp>
        <p:nvSpPr>
          <p:cNvPr id="6" name="テキスト ボックス 5">
            <a:extLst>
              <a:ext uri="{FF2B5EF4-FFF2-40B4-BE49-F238E27FC236}">
                <a16:creationId xmlns:a16="http://schemas.microsoft.com/office/drawing/2014/main" id="{127860EF-6BC2-1571-68E7-4F0C1A84041D}"/>
              </a:ext>
            </a:extLst>
          </p:cNvPr>
          <p:cNvSpPr txBox="1"/>
          <p:nvPr/>
        </p:nvSpPr>
        <p:spPr>
          <a:xfrm>
            <a:off x="403201" y="1953101"/>
            <a:ext cx="3119928" cy="369332"/>
          </a:xfrm>
          <a:prstGeom prst="rect">
            <a:avLst/>
          </a:prstGeom>
          <a:solidFill>
            <a:schemeClr val="accent2"/>
          </a:solidFill>
        </p:spPr>
        <p:txBody>
          <a:bodyPr wrap="square" rtlCol="0">
            <a:spAutoFit/>
          </a:bodyPr>
          <a:lstStyle/>
          <a:p>
            <a:r>
              <a:rPr kumimoji="1" lang="ja-JP" altLang="en-US" dirty="0">
                <a:solidFill>
                  <a:schemeClr val="bg1"/>
                </a:solidFill>
              </a:rPr>
              <a:t>ロジックモデル作成の流れ</a:t>
            </a:r>
          </a:p>
        </p:txBody>
      </p:sp>
      <p:cxnSp>
        <p:nvCxnSpPr>
          <p:cNvPr id="7" name="直線コネクタ 6">
            <a:extLst>
              <a:ext uri="{FF2B5EF4-FFF2-40B4-BE49-F238E27FC236}">
                <a16:creationId xmlns:a16="http://schemas.microsoft.com/office/drawing/2014/main" id="{369EA552-F393-C735-C019-E0C9AAF796FF}"/>
              </a:ext>
            </a:extLst>
          </p:cNvPr>
          <p:cNvCxnSpPr/>
          <p:nvPr/>
        </p:nvCxnSpPr>
        <p:spPr>
          <a:xfrm>
            <a:off x="384871" y="2356484"/>
            <a:ext cx="9073008" cy="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9" name="図 8">
            <a:extLst>
              <a:ext uri="{FF2B5EF4-FFF2-40B4-BE49-F238E27FC236}">
                <a16:creationId xmlns:a16="http://schemas.microsoft.com/office/drawing/2014/main" id="{0FD4E581-065B-774F-74ED-1A45B9356C9C}"/>
              </a:ext>
            </a:extLst>
          </p:cNvPr>
          <p:cNvPicPr>
            <a:picLocks noChangeAspect="1"/>
          </p:cNvPicPr>
          <p:nvPr/>
        </p:nvPicPr>
        <p:blipFill>
          <a:blip r:embed="rId2"/>
          <a:stretch>
            <a:fillRect/>
          </a:stretch>
        </p:blipFill>
        <p:spPr>
          <a:xfrm>
            <a:off x="403193" y="2537290"/>
            <a:ext cx="8816862" cy="3240000"/>
          </a:xfrm>
          <a:prstGeom prst="rect">
            <a:avLst/>
          </a:prstGeom>
        </p:spPr>
      </p:pic>
    </p:spTree>
    <p:extLst>
      <p:ext uri="{BB962C8B-B14F-4D97-AF65-F5344CB8AC3E}">
        <p14:creationId xmlns:p14="http://schemas.microsoft.com/office/powerpoint/2010/main" val="3654430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5">
            <a:extLst>
              <a:ext uri="{FF2B5EF4-FFF2-40B4-BE49-F238E27FC236}">
                <a16:creationId xmlns:a16="http://schemas.microsoft.com/office/drawing/2014/main" id="{36ABC685-13B1-60F5-FF9B-8C9E8561E307}"/>
              </a:ext>
            </a:extLst>
          </p:cNvPr>
          <p:cNvSpPr>
            <a:spLocks noChangeArrowheads="1"/>
          </p:cNvSpPr>
          <p:nvPr/>
        </p:nvSpPr>
        <p:spPr bwMode="auto">
          <a:xfrm>
            <a:off x="57150" y="41275"/>
            <a:ext cx="9635083" cy="539750"/>
          </a:xfrm>
          <a:prstGeom prst="roundRect">
            <a:avLst>
              <a:gd name="adj" fmla="val 16667"/>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r>
              <a:rPr lang="ja-JP" altLang="en-US" sz="2400" b="1" dirty="0">
                <a:solidFill>
                  <a:srgbClr val="000000"/>
                </a:solidFill>
                <a:latin typeface="Meiryo UI" panose="020B0604030504040204" pitchFamily="50" charset="-128"/>
                <a:ea typeface="Meiryo UI" panose="020B0604030504040204" pitchFamily="50" charset="-128"/>
              </a:rPr>
              <a:t>ロジックモデルの作成例（ダイエット・プロジェクト）①</a:t>
            </a:r>
          </a:p>
        </p:txBody>
      </p:sp>
      <p:sp>
        <p:nvSpPr>
          <p:cNvPr id="6" name="テキスト ボックス 5">
            <a:extLst>
              <a:ext uri="{FF2B5EF4-FFF2-40B4-BE49-F238E27FC236}">
                <a16:creationId xmlns:a16="http://schemas.microsoft.com/office/drawing/2014/main" id="{DAD71772-EAF0-A182-3747-F5513A9C89FE}"/>
              </a:ext>
            </a:extLst>
          </p:cNvPr>
          <p:cNvSpPr txBox="1"/>
          <p:nvPr/>
        </p:nvSpPr>
        <p:spPr>
          <a:xfrm>
            <a:off x="308484" y="1286141"/>
            <a:ext cx="9289032" cy="2451019"/>
          </a:xfrm>
          <a:prstGeom prst="rect">
            <a:avLst/>
          </a:prstGeom>
          <a:solidFill>
            <a:srgbClr val="F3F6F6"/>
          </a:solidFill>
          <a:ln>
            <a:noFill/>
          </a:ln>
        </p:spPr>
        <p:txBody>
          <a:bodyPr vert="horz" wrap="square" lIns="216000" tIns="144000" rIns="216000" bIns="144000" rtlCol="0" anchor="t" anchorCtr="0">
            <a:spAutoFit/>
          </a:bodyPr>
          <a:lstStyle>
            <a:defPPr>
              <a:defRPr lang="ja-JP"/>
            </a:defPPr>
            <a:lvl1pPr defTabSz="914423">
              <a:lnSpc>
                <a:spcPts val="1300"/>
              </a:lnSpc>
              <a:spcBef>
                <a:spcPts val="600"/>
              </a:spcBef>
              <a:spcAft>
                <a:spcPts val="600"/>
              </a:spcAft>
              <a:buClr>
                <a:schemeClr val="tx1"/>
              </a:buClr>
              <a:buSzPct val="100000"/>
              <a:defRPr sz="1400">
                <a:latin typeface="メイリオ" panose="020B0604030504040204" pitchFamily="50" charset="-128"/>
                <a:ea typeface="メイリオ" panose="020B0604030504040204" pitchFamily="50" charset="-128"/>
                <a:cs typeface="メイリオ" panose="020B0604030504040204" pitchFamily="50" charset="-128"/>
              </a:defRPr>
            </a:lvl1pPr>
          </a:lstStyle>
          <a:p>
            <a:pPr marL="285750" indent="-285750">
              <a:lnSpc>
                <a:spcPts val="1500"/>
              </a:lnSpc>
              <a:buFont typeface="Wingdings" panose="05000000000000000000" pitchFamily="2" charset="2"/>
              <a:buChar char="l"/>
            </a:pPr>
            <a:r>
              <a:rPr lang="ja-JP" altLang="en-US" dirty="0"/>
              <a:t>事業により最終的に達成したい状況である「最終アウトカム」を検討します。</a:t>
            </a:r>
          </a:p>
          <a:p>
            <a:pPr marL="285750" indent="-285750">
              <a:lnSpc>
                <a:spcPts val="1500"/>
              </a:lnSpc>
              <a:buFont typeface="Wingdings" panose="05000000000000000000" pitchFamily="2" charset="2"/>
              <a:buChar char="l"/>
            </a:pPr>
            <a:r>
              <a:rPr lang="ja-JP" altLang="en-US" dirty="0"/>
              <a:t>最終アウトカムを検討する際、</a:t>
            </a:r>
            <a:r>
              <a:rPr lang="ja-JP" altLang="en-US" b="1" u="sng" dirty="0"/>
              <a:t>事業の背景にある問題意識「誰の、どんな問題を解決したいのか」を具体的に突き詰めて考える</a:t>
            </a:r>
            <a:r>
              <a:rPr lang="ja-JP" altLang="en-US" dirty="0"/>
              <a:t>ことがポイントです。</a:t>
            </a:r>
          </a:p>
          <a:p>
            <a:pPr>
              <a:lnSpc>
                <a:spcPts val="1500"/>
              </a:lnSpc>
            </a:pPr>
            <a:r>
              <a:rPr lang="ja-JP" altLang="en-US" dirty="0"/>
              <a:t>＜ダイエット・プロジェクトの場合＞</a:t>
            </a:r>
            <a:endParaRPr lang="en-US" altLang="ja-JP" dirty="0"/>
          </a:p>
          <a:p>
            <a:pPr marL="285750" indent="-285750">
              <a:lnSpc>
                <a:spcPts val="1500"/>
              </a:lnSpc>
              <a:buFont typeface="Arial" panose="020B0604020202020204" pitchFamily="34" charset="0"/>
              <a:buChar char="•"/>
            </a:pPr>
            <a:r>
              <a:rPr lang="ja-JP" altLang="en-US" dirty="0"/>
              <a:t>プロジェクトが目指す直接的な目的は「体重を減らす」こと。</a:t>
            </a:r>
            <a:endParaRPr lang="en-US" altLang="ja-JP" dirty="0"/>
          </a:p>
          <a:p>
            <a:pPr marL="285750" indent="-285750">
              <a:lnSpc>
                <a:spcPts val="1500"/>
              </a:lnSpc>
              <a:buFont typeface="Arial" panose="020B0604020202020204" pitchFamily="34" charset="0"/>
              <a:buChar char="•"/>
            </a:pPr>
            <a:r>
              <a:rPr lang="ja-JP" altLang="en-US" dirty="0"/>
              <a:t>最終アウトカムの検討では、</a:t>
            </a:r>
            <a:r>
              <a:rPr lang="ja-JP" altLang="en-US" b="1" u="sng" dirty="0"/>
              <a:t>「何のために体重を減らすのか」</a:t>
            </a:r>
            <a:r>
              <a:rPr lang="ja-JP" altLang="en-US" dirty="0"/>
              <a:t>を検討する必要がある。例えば、ダイエット・プロジェクトに取り組む人が抱える問題によっては、「生活習慣病を予防するため」である場合や、「異性にモテるため」かもしれない。</a:t>
            </a:r>
          </a:p>
        </p:txBody>
      </p:sp>
      <p:sp>
        <p:nvSpPr>
          <p:cNvPr id="7" name="テキスト ボックス 6">
            <a:extLst>
              <a:ext uri="{FF2B5EF4-FFF2-40B4-BE49-F238E27FC236}">
                <a16:creationId xmlns:a16="http://schemas.microsoft.com/office/drawing/2014/main" id="{A21FFE37-25B4-77F3-2852-D899BDAD4830}"/>
              </a:ext>
            </a:extLst>
          </p:cNvPr>
          <p:cNvSpPr txBox="1"/>
          <p:nvPr/>
        </p:nvSpPr>
        <p:spPr>
          <a:xfrm>
            <a:off x="308484" y="850442"/>
            <a:ext cx="3119928" cy="369332"/>
          </a:xfrm>
          <a:prstGeom prst="rect">
            <a:avLst/>
          </a:prstGeom>
          <a:solidFill>
            <a:schemeClr val="accent2"/>
          </a:solidFill>
        </p:spPr>
        <p:txBody>
          <a:bodyPr wrap="square" rtlCol="0">
            <a:spAutoFit/>
          </a:bodyPr>
          <a:lstStyle/>
          <a:p>
            <a:r>
              <a:rPr kumimoji="1" lang="ja-JP" altLang="en-US" dirty="0">
                <a:solidFill>
                  <a:schemeClr val="bg1"/>
                </a:solidFill>
              </a:rPr>
              <a:t>最終アウトカムの検討</a:t>
            </a:r>
          </a:p>
        </p:txBody>
      </p:sp>
      <p:pic>
        <p:nvPicPr>
          <p:cNvPr id="9" name="図 8">
            <a:extLst>
              <a:ext uri="{FF2B5EF4-FFF2-40B4-BE49-F238E27FC236}">
                <a16:creationId xmlns:a16="http://schemas.microsoft.com/office/drawing/2014/main" id="{901ACA2E-7058-8B33-CCBC-0CB17D586F0D}"/>
              </a:ext>
            </a:extLst>
          </p:cNvPr>
          <p:cNvPicPr>
            <a:picLocks noChangeAspect="1"/>
          </p:cNvPicPr>
          <p:nvPr/>
        </p:nvPicPr>
        <p:blipFill>
          <a:blip r:embed="rId2"/>
          <a:stretch>
            <a:fillRect/>
          </a:stretch>
        </p:blipFill>
        <p:spPr>
          <a:xfrm>
            <a:off x="1403249" y="3803527"/>
            <a:ext cx="6073807" cy="2927414"/>
          </a:xfrm>
          <a:prstGeom prst="rect">
            <a:avLst/>
          </a:prstGeom>
        </p:spPr>
      </p:pic>
    </p:spTree>
    <p:extLst>
      <p:ext uri="{BB962C8B-B14F-4D97-AF65-F5344CB8AC3E}">
        <p14:creationId xmlns:p14="http://schemas.microsoft.com/office/powerpoint/2010/main" val="1029482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5">
            <a:extLst>
              <a:ext uri="{FF2B5EF4-FFF2-40B4-BE49-F238E27FC236}">
                <a16:creationId xmlns:a16="http://schemas.microsoft.com/office/drawing/2014/main" id="{D98B5753-B27F-D5E2-4ECD-211A2F4CE61E}"/>
              </a:ext>
            </a:extLst>
          </p:cNvPr>
          <p:cNvSpPr>
            <a:spLocks noChangeArrowheads="1"/>
          </p:cNvSpPr>
          <p:nvPr/>
        </p:nvSpPr>
        <p:spPr bwMode="auto">
          <a:xfrm>
            <a:off x="57150" y="41275"/>
            <a:ext cx="9635083" cy="539750"/>
          </a:xfrm>
          <a:prstGeom prst="roundRect">
            <a:avLst>
              <a:gd name="adj" fmla="val 16667"/>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r>
              <a:rPr lang="ja-JP" altLang="en-US" sz="2400" b="1" dirty="0">
                <a:solidFill>
                  <a:srgbClr val="000000"/>
                </a:solidFill>
                <a:latin typeface="Meiryo UI" panose="020B0604030504040204" pitchFamily="50" charset="-128"/>
                <a:ea typeface="Meiryo UI" panose="020B0604030504040204" pitchFamily="50" charset="-128"/>
              </a:rPr>
              <a:t>ロジックモデルの作成例（ダイエット・プロジェクト）②</a:t>
            </a:r>
          </a:p>
        </p:txBody>
      </p:sp>
      <p:sp>
        <p:nvSpPr>
          <p:cNvPr id="5" name="テキスト ボックス 4">
            <a:extLst>
              <a:ext uri="{FF2B5EF4-FFF2-40B4-BE49-F238E27FC236}">
                <a16:creationId xmlns:a16="http://schemas.microsoft.com/office/drawing/2014/main" id="{A2F93960-9B10-8785-0E5F-8F650AACA6DD}"/>
              </a:ext>
            </a:extLst>
          </p:cNvPr>
          <p:cNvSpPr txBox="1"/>
          <p:nvPr/>
        </p:nvSpPr>
        <p:spPr>
          <a:xfrm>
            <a:off x="308484" y="1016724"/>
            <a:ext cx="9289032" cy="2835740"/>
          </a:xfrm>
          <a:prstGeom prst="rect">
            <a:avLst/>
          </a:prstGeom>
          <a:solidFill>
            <a:srgbClr val="F3F6F6"/>
          </a:solidFill>
          <a:ln>
            <a:noFill/>
          </a:ln>
        </p:spPr>
        <p:txBody>
          <a:bodyPr vert="horz" wrap="square" lIns="216000" tIns="144000" rIns="216000" bIns="144000" rtlCol="0" anchor="t" anchorCtr="0">
            <a:spAutoFit/>
          </a:bodyPr>
          <a:lstStyle>
            <a:defPPr>
              <a:defRPr lang="ja-JP"/>
            </a:defPPr>
            <a:lvl1pPr defTabSz="914423">
              <a:lnSpc>
                <a:spcPts val="1300"/>
              </a:lnSpc>
              <a:spcBef>
                <a:spcPts val="600"/>
              </a:spcBef>
              <a:spcAft>
                <a:spcPts val="600"/>
              </a:spcAft>
              <a:buClr>
                <a:schemeClr val="tx1"/>
              </a:buClr>
              <a:buSzPct val="100000"/>
              <a:defRPr sz="1400">
                <a:latin typeface="メイリオ" panose="020B0604030504040204" pitchFamily="50" charset="-128"/>
                <a:ea typeface="メイリオ" panose="020B0604030504040204" pitchFamily="50" charset="-128"/>
                <a:cs typeface="メイリオ" panose="020B0604030504040204" pitchFamily="50" charset="-128"/>
              </a:defRPr>
            </a:lvl1pPr>
          </a:lstStyle>
          <a:p>
            <a:pPr marL="285750" indent="-285750">
              <a:lnSpc>
                <a:spcPts val="1500"/>
              </a:lnSpc>
              <a:buFont typeface="Wingdings" panose="05000000000000000000" pitchFamily="2" charset="2"/>
              <a:buChar char="l"/>
            </a:pPr>
            <a:r>
              <a:rPr lang="ja-JP" altLang="en-US" dirty="0"/>
              <a:t>中間アウトカムでは、</a:t>
            </a:r>
            <a:r>
              <a:rPr lang="ja-JP" altLang="en-US" b="1" u="sng" dirty="0"/>
              <a:t>最終アウトカムを実現するために達成するべき目標</a:t>
            </a:r>
            <a:r>
              <a:rPr lang="ja-JP" altLang="en-US" dirty="0"/>
              <a:t>を考える必要があります。現在考えている事業にこだわらず、</a:t>
            </a:r>
            <a:r>
              <a:rPr lang="ja-JP" altLang="en-US" b="1" u="sng" dirty="0"/>
              <a:t>最終アウトカムの実現に貢献しうるアウトカムを網羅的する</a:t>
            </a:r>
            <a:r>
              <a:rPr lang="ja-JP" altLang="en-US" dirty="0"/>
              <a:t>ことが重要です。</a:t>
            </a:r>
            <a:endParaRPr lang="en-US" altLang="ja-JP" dirty="0"/>
          </a:p>
          <a:p>
            <a:pPr marL="285750" indent="-285750">
              <a:lnSpc>
                <a:spcPts val="1500"/>
              </a:lnSpc>
              <a:buFont typeface="Wingdings" panose="05000000000000000000" pitchFamily="2" charset="2"/>
              <a:buChar char="l"/>
            </a:pPr>
            <a:r>
              <a:rPr lang="ja-JP" altLang="en-US" dirty="0"/>
              <a:t>初期アウトカムでは、中間アウトカムを実現するために何が必要か、という観点で掘り下げます。初期アウトカムの検討でも、出来るだけ書き出すことが重要です。</a:t>
            </a:r>
            <a:endParaRPr lang="en-US" altLang="ja-JP" dirty="0"/>
          </a:p>
          <a:p>
            <a:pPr>
              <a:lnSpc>
                <a:spcPts val="1500"/>
              </a:lnSpc>
            </a:pPr>
            <a:r>
              <a:rPr lang="ja-JP" altLang="en-US" dirty="0"/>
              <a:t>＜ダイエットプログラムの例＞</a:t>
            </a:r>
            <a:endParaRPr lang="en-US" altLang="ja-JP" dirty="0"/>
          </a:p>
          <a:p>
            <a:pPr marL="285750" indent="-285750">
              <a:lnSpc>
                <a:spcPts val="1500"/>
              </a:lnSpc>
              <a:buFont typeface="Arial" panose="020B0604020202020204" pitchFamily="34" charset="0"/>
              <a:buChar char="•"/>
            </a:pPr>
            <a:r>
              <a:rPr lang="ja-JP" altLang="en-US" dirty="0"/>
              <a:t>「体重を減らす」というのが</a:t>
            </a:r>
            <a:r>
              <a:rPr lang="en-US" altLang="ja-JP" dirty="0"/>
              <a:t>1</a:t>
            </a:r>
            <a:r>
              <a:rPr lang="ja-JP" altLang="en-US" dirty="0"/>
              <a:t>つの中間アウトカムと考えられるが、「異性にモテる」ために必要なのは、「体重を減らすこと」だけか？体重といったような「外見」に関連することだけ考えれば良いのか？</a:t>
            </a:r>
          </a:p>
          <a:p>
            <a:pPr marL="285750" indent="-285750">
              <a:lnSpc>
                <a:spcPts val="1500"/>
              </a:lnSpc>
              <a:buFont typeface="Arial" panose="020B0604020202020204" pitchFamily="34" charset="0"/>
              <a:buChar char="•"/>
            </a:pPr>
            <a:r>
              <a:rPr lang="ja-JP" altLang="en-US" dirty="0"/>
              <a:t>初期アウトカムでは、「体重を減らすためには何が必要か」を考える。体重を減らすためには、「摂取カロリーを減らす」こと、そして「消費カロリーを増やす」ことが考えられる。さらにカロリーの消費は「基礎代謝」と「生活活動代謝」に分けられることから、それぞれに打ち手が考えられる。</a:t>
            </a:r>
          </a:p>
        </p:txBody>
      </p:sp>
      <p:sp>
        <p:nvSpPr>
          <p:cNvPr id="6" name="テキスト ボックス 5">
            <a:extLst>
              <a:ext uri="{FF2B5EF4-FFF2-40B4-BE49-F238E27FC236}">
                <a16:creationId xmlns:a16="http://schemas.microsoft.com/office/drawing/2014/main" id="{F749E40C-8BDF-01B5-333B-C876E08D60EA}"/>
              </a:ext>
            </a:extLst>
          </p:cNvPr>
          <p:cNvSpPr txBox="1"/>
          <p:nvPr/>
        </p:nvSpPr>
        <p:spPr>
          <a:xfrm>
            <a:off x="308484" y="581025"/>
            <a:ext cx="3725634" cy="369332"/>
          </a:xfrm>
          <a:prstGeom prst="rect">
            <a:avLst/>
          </a:prstGeom>
          <a:solidFill>
            <a:schemeClr val="accent2"/>
          </a:solidFill>
        </p:spPr>
        <p:txBody>
          <a:bodyPr wrap="square" rtlCol="0">
            <a:spAutoFit/>
          </a:bodyPr>
          <a:lstStyle/>
          <a:p>
            <a:r>
              <a:rPr kumimoji="1" lang="ja-JP" altLang="en-US" dirty="0">
                <a:solidFill>
                  <a:schemeClr val="bg1"/>
                </a:solidFill>
              </a:rPr>
              <a:t>中間・初期アウトカムの検討</a:t>
            </a:r>
          </a:p>
        </p:txBody>
      </p:sp>
      <p:pic>
        <p:nvPicPr>
          <p:cNvPr id="8" name="図 7">
            <a:extLst>
              <a:ext uri="{FF2B5EF4-FFF2-40B4-BE49-F238E27FC236}">
                <a16:creationId xmlns:a16="http://schemas.microsoft.com/office/drawing/2014/main" id="{A85FB09A-25B4-2F9C-59E4-48F99142D60F}"/>
              </a:ext>
            </a:extLst>
          </p:cNvPr>
          <p:cNvPicPr>
            <a:picLocks noChangeAspect="1"/>
          </p:cNvPicPr>
          <p:nvPr/>
        </p:nvPicPr>
        <p:blipFill>
          <a:blip r:embed="rId2"/>
          <a:stretch>
            <a:fillRect/>
          </a:stretch>
        </p:blipFill>
        <p:spPr>
          <a:xfrm>
            <a:off x="1477494" y="3918831"/>
            <a:ext cx="6192000" cy="2779827"/>
          </a:xfrm>
          <a:prstGeom prst="rect">
            <a:avLst/>
          </a:prstGeom>
        </p:spPr>
      </p:pic>
    </p:spTree>
    <p:extLst>
      <p:ext uri="{BB962C8B-B14F-4D97-AF65-F5344CB8AC3E}">
        <p14:creationId xmlns:p14="http://schemas.microsoft.com/office/powerpoint/2010/main" val="13184083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utoShape 5">
            <a:extLst>
              <a:ext uri="{FF2B5EF4-FFF2-40B4-BE49-F238E27FC236}">
                <a16:creationId xmlns:a16="http://schemas.microsoft.com/office/drawing/2014/main" id="{1F29C2EA-09B1-FC63-3B84-8831F59D59E4}"/>
              </a:ext>
            </a:extLst>
          </p:cNvPr>
          <p:cNvSpPr>
            <a:spLocks noChangeArrowheads="1"/>
          </p:cNvSpPr>
          <p:nvPr/>
        </p:nvSpPr>
        <p:spPr bwMode="auto">
          <a:xfrm>
            <a:off x="57150" y="41275"/>
            <a:ext cx="9635083" cy="539750"/>
          </a:xfrm>
          <a:prstGeom prst="roundRect">
            <a:avLst>
              <a:gd name="adj" fmla="val 16667"/>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lvl1pPr>
              <a:spcBef>
                <a:spcPct val="20000"/>
              </a:spcBef>
              <a:buChar char="•"/>
              <a:defRPr kumimoji="1" sz="3200">
                <a:solidFill>
                  <a:schemeClr val="tx1"/>
                </a:solidFill>
                <a:latin typeface="Arial" panose="020B0604020202020204" pitchFamily="34" charset="0"/>
                <a:ea typeface="ＭＳ Ｐゴシック" panose="020B0600070205080204" pitchFamily="50" charset="-128"/>
              </a:defRPr>
            </a:lvl1pPr>
            <a:lvl2pPr marL="742950" indent="-285750">
              <a:spcBef>
                <a:spcPct val="20000"/>
              </a:spcBef>
              <a:buChar char="–"/>
              <a:defRPr kumimoji="1" sz="2800">
                <a:solidFill>
                  <a:schemeClr val="tx1"/>
                </a:solidFill>
                <a:latin typeface="Arial" panose="020B0604020202020204" pitchFamily="34" charset="0"/>
                <a:ea typeface="ＭＳ Ｐゴシック" panose="020B0600070205080204" pitchFamily="50" charset="-128"/>
              </a:defRPr>
            </a:lvl2pPr>
            <a:lvl3pPr marL="1143000" indent="-228600">
              <a:spcBef>
                <a:spcPct val="20000"/>
              </a:spcBef>
              <a:buChar char="•"/>
              <a:defRPr kumimoji="1" sz="2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spcBef>
                <a:spcPct val="0"/>
              </a:spcBef>
              <a:buFontTx/>
              <a:buNone/>
            </a:pPr>
            <a:r>
              <a:rPr lang="ja-JP" altLang="en-US" sz="2400" b="1" dirty="0">
                <a:solidFill>
                  <a:srgbClr val="000000"/>
                </a:solidFill>
                <a:latin typeface="Meiryo UI" panose="020B0604030504040204" pitchFamily="50" charset="-128"/>
                <a:ea typeface="Meiryo UI" panose="020B0604030504040204" pitchFamily="50" charset="-128"/>
              </a:rPr>
              <a:t>ロジックモデルの作成例（ダイエット・プロジェクト）③</a:t>
            </a:r>
          </a:p>
        </p:txBody>
      </p:sp>
      <p:sp>
        <p:nvSpPr>
          <p:cNvPr id="4" name="テキスト ボックス 3">
            <a:extLst>
              <a:ext uri="{FF2B5EF4-FFF2-40B4-BE49-F238E27FC236}">
                <a16:creationId xmlns:a16="http://schemas.microsoft.com/office/drawing/2014/main" id="{AC22D314-A26D-CE56-1336-78E06933DA4B}"/>
              </a:ext>
            </a:extLst>
          </p:cNvPr>
          <p:cNvSpPr txBox="1"/>
          <p:nvPr/>
        </p:nvSpPr>
        <p:spPr>
          <a:xfrm>
            <a:off x="308484" y="1016724"/>
            <a:ext cx="9289032" cy="2104771"/>
          </a:xfrm>
          <a:prstGeom prst="rect">
            <a:avLst/>
          </a:prstGeom>
          <a:solidFill>
            <a:srgbClr val="F3F6F6"/>
          </a:solidFill>
          <a:ln>
            <a:noFill/>
          </a:ln>
        </p:spPr>
        <p:txBody>
          <a:bodyPr vert="horz" wrap="square" lIns="216000" tIns="144000" rIns="216000" bIns="144000" rtlCol="0" anchor="t" anchorCtr="0">
            <a:spAutoFit/>
          </a:bodyPr>
          <a:lstStyle>
            <a:defPPr>
              <a:defRPr lang="ja-JP"/>
            </a:defPPr>
            <a:lvl1pPr defTabSz="914423">
              <a:lnSpc>
                <a:spcPts val="1300"/>
              </a:lnSpc>
              <a:spcBef>
                <a:spcPts val="600"/>
              </a:spcBef>
              <a:spcAft>
                <a:spcPts val="600"/>
              </a:spcAft>
              <a:buClr>
                <a:schemeClr val="tx1"/>
              </a:buClr>
              <a:buSzPct val="100000"/>
              <a:defRPr sz="1400">
                <a:latin typeface="メイリオ" panose="020B0604030504040204" pitchFamily="50" charset="-128"/>
                <a:ea typeface="メイリオ" panose="020B0604030504040204" pitchFamily="50" charset="-128"/>
                <a:cs typeface="メイリオ" panose="020B0604030504040204" pitchFamily="50" charset="-128"/>
              </a:defRPr>
            </a:lvl1pPr>
          </a:lstStyle>
          <a:p>
            <a:pPr marL="285750" indent="-285750">
              <a:lnSpc>
                <a:spcPts val="1500"/>
              </a:lnSpc>
              <a:buFont typeface="Wingdings" panose="05000000000000000000" pitchFamily="2" charset="2"/>
              <a:buChar char="l"/>
            </a:pPr>
            <a:r>
              <a:rPr lang="ja-JP" altLang="en-US" dirty="0"/>
              <a:t>初期アウトカムを実現するためにどのような事業を行うかを検討します。</a:t>
            </a:r>
          </a:p>
          <a:p>
            <a:pPr marL="285750" indent="-285750">
              <a:lnSpc>
                <a:spcPts val="1500"/>
              </a:lnSpc>
              <a:buFont typeface="Wingdings" panose="05000000000000000000" pitchFamily="2" charset="2"/>
              <a:buChar char="l"/>
            </a:pPr>
            <a:r>
              <a:rPr lang="ja-JP" altLang="en-US" dirty="0"/>
              <a:t>具体的には「誰に」、「どんなサービス」を「どう提供するか」を検討し、その際、</a:t>
            </a:r>
            <a:r>
              <a:rPr lang="ja-JP" altLang="en-US" b="1" u="sng" dirty="0"/>
              <a:t>常にその上位の目的を念頭におき、その目的の実現に貢献するかを問いながら検討を行います。</a:t>
            </a:r>
            <a:endParaRPr lang="ja-JP" altLang="en-US" dirty="0"/>
          </a:p>
          <a:p>
            <a:pPr marL="285750" indent="-285750">
              <a:lnSpc>
                <a:spcPts val="1500"/>
              </a:lnSpc>
              <a:buFont typeface="Wingdings" panose="05000000000000000000" pitchFamily="2" charset="2"/>
              <a:buChar char="l"/>
            </a:pPr>
            <a:r>
              <a:rPr lang="ja-JP" altLang="en-US" dirty="0"/>
              <a:t>具体的な事業の実施に必要な資源を検討し、事業の予算も検討していきます。</a:t>
            </a:r>
          </a:p>
          <a:p>
            <a:pPr marL="285750" indent="-285750">
              <a:lnSpc>
                <a:spcPts val="1500"/>
              </a:lnSpc>
              <a:buFont typeface="Wingdings" panose="05000000000000000000" pitchFamily="2" charset="2"/>
              <a:buChar char="l"/>
            </a:pPr>
            <a:r>
              <a:rPr lang="ja-JP" altLang="en-US" dirty="0"/>
              <a:t>既に事業を実施している場合は、このステップでこれまで実施してきた事業が、上位の目的と照らして適切かを確認し、最終アウトカムから逆算して考えてきた事業と現在実施している事業にギャップがある場合は、事業内容の修正を行ってください。</a:t>
            </a:r>
          </a:p>
        </p:txBody>
      </p:sp>
      <p:sp>
        <p:nvSpPr>
          <p:cNvPr id="5" name="テキスト ボックス 4">
            <a:extLst>
              <a:ext uri="{FF2B5EF4-FFF2-40B4-BE49-F238E27FC236}">
                <a16:creationId xmlns:a16="http://schemas.microsoft.com/office/drawing/2014/main" id="{4C2DBDB6-846E-CAD9-3C88-2F200D8F7C5B}"/>
              </a:ext>
            </a:extLst>
          </p:cNvPr>
          <p:cNvSpPr txBox="1"/>
          <p:nvPr/>
        </p:nvSpPr>
        <p:spPr>
          <a:xfrm>
            <a:off x="308484" y="581025"/>
            <a:ext cx="3725634" cy="369332"/>
          </a:xfrm>
          <a:prstGeom prst="rect">
            <a:avLst/>
          </a:prstGeom>
          <a:solidFill>
            <a:schemeClr val="accent2"/>
          </a:solidFill>
        </p:spPr>
        <p:txBody>
          <a:bodyPr wrap="square" rtlCol="0">
            <a:spAutoFit/>
          </a:bodyPr>
          <a:lstStyle/>
          <a:p>
            <a:r>
              <a:rPr lang="ja-JP" altLang="en-US" dirty="0">
                <a:solidFill>
                  <a:schemeClr val="bg1"/>
                </a:solidFill>
              </a:rPr>
              <a:t>具体的な事業内容の検討</a:t>
            </a:r>
            <a:endParaRPr kumimoji="1" lang="ja-JP" altLang="en-US" dirty="0">
              <a:solidFill>
                <a:schemeClr val="bg1"/>
              </a:solidFill>
            </a:endParaRPr>
          </a:p>
        </p:txBody>
      </p:sp>
      <p:pic>
        <p:nvPicPr>
          <p:cNvPr id="7" name="図 6">
            <a:extLst>
              <a:ext uri="{FF2B5EF4-FFF2-40B4-BE49-F238E27FC236}">
                <a16:creationId xmlns:a16="http://schemas.microsoft.com/office/drawing/2014/main" id="{2F49A377-7A93-8896-81C9-83E481050604}"/>
              </a:ext>
            </a:extLst>
          </p:cNvPr>
          <p:cNvPicPr>
            <a:picLocks noChangeAspect="1"/>
          </p:cNvPicPr>
          <p:nvPr/>
        </p:nvPicPr>
        <p:blipFill>
          <a:blip r:embed="rId2"/>
          <a:stretch>
            <a:fillRect/>
          </a:stretch>
        </p:blipFill>
        <p:spPr>
          <a:xfrm>
            <a:off x="1436301" y="3168095"/>
            <a:ext cx="6228145" cy="3384000"/>
          </a:xfrm>
          <a:prstGeom prst="rect">
            <a:avLst/>
          </a:prstGeom>
        </p:spPr>
      </p:pic>
    </p:spTree>
    <p:extLst>
      <p:ext uri="{BB962C8B-B14F-4D97-AF65-F5344CB8AC3E}">
        <p14:creationId xmlns:p14="http://schemas.microsoft.com/office/powerpoint/2010/main" val="3066881277"/>
      </p:ext>
    </p:extLst>
  </p:cSld>
  <p:clrMapOvr>
    <a:masterClrMapping/>
  </p:clrMapOvr>
</p:sld>
</file>

<file path=ppt/theme/theme1.xml><?xml version="1.0" encoding="utf-8"?>
<a:theme xmlns:a="http://schemas.openxmlformats.org/drawingml/2006/main" name="【機○・記載例なし】">
  <a:themeElements>
    <a:clrScheme name="METI color palette">
      <a:dk1>
        <a:srgbClr val="000000"/>
      </a:dk1>
      <a:lt1>
        <a:srgbClr val="FEFFFF"/>
      </a:lt1>
      <a:dk2>
        <a:srgbClr val="000000"/>
      </a:dk2>
      <a:lt2>
        <a:srgbClr val="F8FBFB"/>
      </a:lt2>
      <a:accent1>
        <a:srgbClr val="016F96"/>
      </a:accent1>
      <a:accent2>
        <a:srgbClr val="0098D0"/>
      </a:accent2>
      <a:accent3>
        <a:srgbClr val="01AFDC"/>
      </a:accent3>
      <a:accent4>
        <a:srgbClr val="727070"/>
      </a:accent4>
      <a:accent5>
        <a:srgbClr val="DBDDDD"/>
      </a:accent5>
      <a:accent6>
        <a:srgbClr val="F6F9F7"/>
      </a:accent6>
      <a:hlink>
        <a:srgbClr val="0000FF"/>
      </a:hlink>
      <a:folHlink>
        <a:srgbClr val="800080"/>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DDDDDD"/>
        </a:solidFill>
        <a:ln w="9525">
          <a:solidFill>
            <a:srgbClr val="B2B2B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wrap="square" rtlCol="0" anchor="ctr"/>
      <a:lstStyle>
        <a:defPPr algn="l">
          <a:defRPr kumimoji="0" sz="1200" dirty="0" smtClean="0">
            <a:latin typeface="+mj-ea"/>
            <a:ea typeface="+mj-ea"/>
          </a:defRPr>
        </a:defPPr>
      </a:lstStyle>
    </a:spDef>
    <a:txDef>
      <a:spPr>
        <a:noFill/>
      </a:spPr>
      <a:bodyPr wrap="square" rtlCol="0">
        <a:spAutoFit/>
      </a:bodyPr>
      <a:lstStyle>
        <a:defPPr marL="180975" indent="-180975" algn="l">
          <a:buFont typeface="Arial" panose="020B0604020202020204" pitchFamily="34" charset="0"/>
          <a:buChar char="•"/>
          <a:defRPr kumimoji="1" sz="1600" dirty="0" smtClean="0">
            <a:latin typeface="+mn-ea"/>
            <a:cs typeface="Meiryo UI" panose="020B0604030504040204" pitchFamily="50" charset="-128"/>
          </a:defRPr>
        </a:defPPr>
      </a:lstStyle>
    </a:txDef>
  </a:objectDefaults>
  <a:extraClrSchemeLst/>
  <a:extLst>
    <a:ext uri="{05A4C25C-085E-4340-85A3-A5531E510DB2}">
      <thm15:themeFamily xmlns:thm15="http://schemas.microsoft.com/office/thememl/2012/main" name="METI Slide Format_A4.potx" id="{9087E435-D460-4588-AF55-897D7F11ED2E}" vid="{E65B7D55-AFA5-4888-9455-CFCFF06A5170}"/>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e19ac6a3-eb91-4a11-bbe2-b604c2c9a29b">
      <Terms xmlns="http://schemas.microsoft.com/office/infopath/2007/PartnerControls"/>
    </lcf76f155ced4ddcb4097134ff3c332f>
    <TaxCatchAll xmlns="eb8974f5-02d0-4bec-a42a-ae9dc6568ac8" xsi:nil="true"/>
    <_x66f4__x65b0__x65e5__x6642__x30c6__x30b9__x30c8_ xmlns="e19ac6a3-eb91-4a11-bbe2-b604c2c9a29b" xsi:nil="true"/>
    <_x4e26__x3073__x66ff__x3048__x30c6__x30b9__x30c8_ xmlns="e19ac6a3-eb91-4a11-bbe2-b604c2c9a29b" xsi:nil="true"/>
    <_x5099__x8003_ xmlns="e19ac6a3-eb91-4a11-bbe2-b604c2c9a29b" xsi:nil="true"/>
    <_x30ea__x30f3__x30af_ xmlns="e19ac6a3-eb91-4a11-bbe2-b604c2c9a29b" xsi:nil="true"/>
    <_Flow_SignoffStatus xmlns="e19ac6a3-eb91-4a11-bbe2-b604c2c9a29b" xsi:nil="true"/>
    <URL xmlns="e19ac6a3-eb91-4a11-bbe2-b604c2c9a29b">
      <Url xsi:nil="true"/>
      <Description xsi:nil="true"/>
    </URL>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30B55B07323E7F47B7E81E02790D9402" ma:contentTypeVersion="24" ma:contentTypeDescription="新しいドキュメントを作成します。" ma:contentTypeScope="" ma:versionID="345a167fe6db34d613d357424c897398">
  <xsd:schema xmlns:xsd="http://www.w3.org/2001/XMLSchema" xmlns:xs="http://www.w3.org/2001/XMLSchema" xmlns:p="http://schemas.microsoft.com/office/2006/metadata/properties" xmlns:ns2="e19ac6a3-eb91-4a11-bbe2-b604c2c9a29b" xmlns:ns3="eb8974f5-02d0-4bec-a42a-ae9dc6568ac8" targetNamespace="http://schemas.microsoft.com/office/2006/metadata/properties" ma:root="true" ma:fieldsID="5283beb876768436ca2d22d0858dd038" ns2:_="" ns3:_="">
    <xsd:import namespace="e19ac6a3-eb91-4a11-bbe2-b604c2c9a29b"/>
    <xsd:import namespace="eb8974f5-02d0-4bec-a42a-ae9dc6568ac8"/>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3:SharedWithUsers" minOccurs="0"/>
                <xsd:element ref="ns3:SharedWithDetail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ServiceLocation" minOccurs="0"/>
                <xsd:element ref="ns2:MediaLengthInSeconds" minOccurs="0"/>
                <xsd:element ref="ns2:_x4e26__x3073__x66ff__x3048__x30c6__x30b9__x30c8_" minOccurs="0"/>
                <xsd:element ref="ns2:MediaServiceBillingMetadata" minOccurs="0"/>
                <xsd:element ref="ns2:_Flow_SignoffStatus" minOccurs="0"/>
                <xsd:element ref="ns2:URL" minOccurs="0"/>
                <xsd:element ref="ns2:_x30ea__x30f3__x30af_" minOccurs="0"/>
                <xsd:element ref="ns2:_x5099__x8003_" minOccurs="0"/>
                <xsd:element ref="ns2:_x66f4__x65b0__x65e5__x6642__x30c6__x30b9__x30c8_"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19ac6a3-eb91-4a11-bbe2-b604c2c9a29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5" nillable="true" ma:taxonomy="true" ma:internalName="lcf76f155ced4ddcb4097134ff3c332f" ma:taxonomyFieldName="MediaServiceImageTags" ma:displayName="画像タグ" ma:readOnly="false" ma:fieldId="{5cf76f15-5ced-4ddc-b409-7134ff3c332f}" ma:taxonomyMulti="true" ma:sspId="f804ebf9-b652-43cc-9369-06696671cd4d"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ediaServiceLocation" ma:index="21" nillable="true" ma:displayName="Location" ma:indexed="true" ma:internalName="MediaServiceLocation" ma:readOnly="true">
      <xsd:simpleType>
        <xsd:restriction base="dms:Text"/>
      </xsd:simpleType>
    </xsd:element>
    <xsd:element name="MediaLengthInSeconds" ma:index="22" nillable="true" ma:displayName="MediaLengthInSeconds" ma:hidden="true" ma:internalName="MediaLengthInSeconds" ma:readOnly="true">
      <xsd:simpleType>
        <xsd:restriction base="dms:Unknown"/>
      </xsd:simpleType>
    </xsd:element>
    <xsd:element name="_x4e26__x3073__x66ff__x3048__x30c6__x30b9__x30c8_" ma:index="23" nillable="true" ma:displayName="並び替えテスト" ma:format="Dropdown" ma:internalName="_x4e26__x3073__x66ff__x3048__x30c6__x30b9__x30c8_">
      <xsd:simpleType>
        <xsd:restriction base="dms:Text">
          <xsd:maxLength value="255"/>
        </xsd:restriction>
      </xsd:simpleType>
    </xsd:element>
    <xsd:element name="MediaServiceBillingMetadata" ma:index="24" nillable="true" ma:displayName="MediaServiceBillingMetadata" ma:hidden="true" ma:internalName="MediaServiceBillingMetadata" ma:readOnly="true">
      <xsd:simpleType>
        <xsd:restriction base="dms:Note"/>
      </xsd:simpleType>
    </xsd:element>
    <xsd:element name="_Flow_SignoffStatus" ma:index="25" nillable="true" ma:displayName="承認の状態" ma:internalName="_x0024_Resources_x003a_core_x002c_Signoff_Status">
      <xsd:simpleType>
        <xsd:restriction base="dms:Text"/>
      </xsd:simpleType>
    </xsd:element>
    <xsd:element name="URL" ma:index="26" nillable="true" ma:displayName="URL" ma:format="Hyperlink" ma:internalName="URL">
      <xsd:complexType>
        <xsd:complexContent>
          <xsd:extension base="dms:URL">
            <xsd:sequence>
              <xsd:element name="Url" type="dms:ValidUrl" minOccurs="0" nillable="true"/>
              <xsd:element name="Description" type="xsd:string" nillable="true"/>
            </xsd:sequence>
          </xsd:extension>
        </xsd:complexContent>
      </xsd:complexType>
    </xsd:element>
    <xsd:element name="_x30ea__x30f3__x30af_" ma:index="27" nillable="true" ma:displayName="リンク" ma:format="Dropdown" ma:internalName="_x30ea__x30f3__x30af_">
      <xsd:simpleType>
        <xsd:restriction base="dms:Text">
          <xsd:maxLength value="255"/>
        </xsd:restriction>
      </xsd:simpleType>
    </xsd:element>
    <xsd:element name="_x5099__x8003_" ma:index="28" nillable="true" ma:displayName="備考" ma:internalName="_x5099__x8003_">
      <xsd:simpleType>
        <xsd:restriction base="dms:Text">
          <xsd:maxLength value="255"/>
        </xsd:restriction>
      </xsd:simpleType>
    </xsd:element>
    <xsd:element name="_x66f4__x65b0__x65e5__x6642__x30c6__x30b9__x30c8_" ma:index="29" nillable="true" ma:displayName="更新日時テスト" ma:format="DateTime" ma:internalName="_x66f4__x65b0__x65e5__x6642__x30c6__x30b9__x30c8_">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eb8974f5-02d0-4bec-a42a-ae9dc6568ac8" elementFormDefault="qualified">
    <xsd:import namespace="http://schemas.microsoft.com/office/2006/documentManagement/types"/>
    <xsd:import namespace="http://schemas.microsoft.com/office/infopath/2007/PartnerControls"/>
    <xsd:element name="SharedWithUsers" ma:index="12"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共有相手の詳細情報" ma:internalName="SharedWithDetails" ma:readOnly="true">
      <xsd:simpleType>
        <xsd:restriction base="dms:Note">
          <xsd:maxLength value="255"/>
        </xsd:restriction>
      </xsd:simpleType>
    </xsd:element>
    <xsd:element name="TaxCatchAll" ma:index="16" nillable="true" ma:displayName="Taxonomy Catch All Column" ma:hidden="true" ma:list="{57d425ee-fe24-4c63-8024-42210fcd80db}" ma:internalName="TaxCatchAll" ma:showField="CatchAllData" ma:web="eb8974f5-02d0-4bec-a42a-ae9dc6568ac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5C7C414-0FA9-4F2A-8878-488E2452965A}">
  <ds:schemaRefs>
    <ds:schemaRef ds:uri="http://schemas.microsoft.com/sharepoint/v3/contenttype/forms"/>
  </ds:schemaRefs>
</ds:datastoreItem>
</file>

<file path=customXml/itemProps2.xml><?xml version="1.0" encoding="utf-8"?>
<ds:datastoreItem xmlns:ds="http://schemas.openxmlformats.org/officeDocument/2006/customXml" ds:itemID="{8EF2B2DE-A83B-4559-8A92-F34A68522488}">
  <ds:schemaRefs>
    <ds:schemaRef ds:uri="http://schemas.openxmlformats.org/package/2006/metadata/core-properties"/>
    <ds:schemaRef ds:uri="http://purl.org/dc/elements/1.1/"/>
    <ds:schemaRef ds:uri="http://schemas.microsoft.com/office/2006/documentManagement/types"/>
    <ds:schemaRef ds:uri="http://schemas.microsoft.com/office/infopath/2007/PartnerControls"/>
    <ds:schemaRef ds:uri="eb8974f5-02d0-4bec-a42a-ae9dc6568ac8"/>
    <ds:schemaRef ds:uri="http://purl.org/dc/dcmitype/"/>
    <ds:schemaRef ds:uri="http://purl.org/dc/terms/"/>
    <ds:schemaRef ds:uri="e19ac6a3-eb91-4a11-bbe2-b604c2c9a29b"/>
    <ds:schemaRef ds:uri="http://schemas.microsoft.com/office/2006/metadata/properties"/>
    <ds:schemaRef ds:uri="http://www.w3.org/XML/1998/namespace"/>
    <ds:schemaRef ds:uri="321e8871-1c24-4f8a-8f1d-b9016d52d4a3"/>
    <ds:schemaRef ds:uri="8ee52e10-ab1a-4c94-9d82-ab5dbf513320"/>
  </ds:schemaRefs>
</ds:datastoreItem>
</file>

<file path=customXml/itemProps3.xml><?xml version="1.0" encoding="utf-8"?>
<ds:datastoreItem xmlns:ds="http://schemas.openxmlformats.org/officeDocument/2006/customXml" ds:itemID="{46E14132-6C13-48BA-9FA1-1957E3FDC394}"/>
</file>

<file path=docProps/app.xml><?xml version="1.0" encoding="utf-8"?>
<Properties xmlns="http://schemas.openxmlformats.org/officeDocument/2006/extended-properties" xmlns:vt="http://schemas.openxmlformats.org/officeDocument/2006/docPropsVTypes">
  <Template>METI Slide Format_A4</Template>
  <TotalTime>120</TotalTime>
  <Words>1071</Words>
  <Application>Microsoft Office PowerPoint</Application>
  <PresentationFormat>A4 210 x 297 mm</PresentationFormat>
  <Paragraphs>55</Paragraphs>
  <Slides>10</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10</vt:i4>
      </vt:variant>
    </vt:vector>
  </HeadingPairs>
  <TitlesOfParts>
    <vt:vector size="16" baseType="lpstr">
      <vt:lpstr>Meiryo UI</vt:lpstr>
      <vt:lpstr>ＭＳ Ｐゴシック</vt:lpstr>
      <vt:lpstr>メイリオ</vt:lpstr>
      <vt:lpstr>Arial</vt:lpstr>
      <vt:lpstr>Wingdings</vt:lpstr>
      <vt:lpstr>【機○・記載例なし】</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Windows ユーザー</dc:creator>
  <cp:keywords/>
  <dc:description/>
  <cp:lastModifiedBy>Windows ユーザー</cp:lastModifiedBy>
  <cp:revision>4</cp:revision>
  <cp:lastPrinted>2024-03-13T08:20:44Z</cp:lastPrinted>
  <dcterms:created xsi:type="dcterms:W3CDTF">2026-03-11T07:52:34Z</dcterms:created>
  <dcterms:modified xsi:type="dcterms:W3CDTF">2026-04-27T07:30:47Z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0x01010030B55B07323E7F47B7E81E02790D9402</vt:lpwstr>
  </property>
  <property fmtid="{D5CDD505-2E9C-101B-9397-08002B2CF9AE}" pid="3" name="MediaServiceImageTags">
    <vt:lpwstr/>
  </property>
  <property fmtid="{D5CDD505-2E9C-101B-9397-08002B2CF9AE}" pid="4" name="Order">
    <vt:r8>990100</vt:r8>
  </property>
  <property fmtid="{D5CDD505-2E9C-101B-9397-08002B2CF9AE}" pid="5" name="xd_Signature">
    <vt:bool>false</vt:bool>
  </property>
  <property fmtid="{D5CDD505-2E9C-101B-9397-08002B2CF9AE}" pid="6" name="xd_ProgID">
    <vt:lpwstr/>
  </property>
  <property fmtid="{D5CDD505-2E9C-101B-9397-08002B2CF9AE}" pid="7" name="ComplianceAssetId">
    <vt:lpwstr/>
  </property>
  <property fmtid="{D5CDD505-2E9C-101B-9397-08002B2CF9AE}" pid="8" name="TemplateUrl">
    <vt:lpwstr/>
  </property>
  <property fmtid="{D5CDD505-2E9C-101B-9397-08002B2CF9AE}" pid="9" name="_ExtendedDescription">
    <vt:lpwstr/>
  </property>
  <property fmtid="{D5CDD505-2E9C-101B-9397-08002B2CF9AE}" pid="10" name="TriggerFlowInfo">
    <vt:lpwstr/>
  </property>
</Properties>
</file>