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21" r:id="rId5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FFFF"/>
    <a:srgbClr val="66FFFF"/>
    <a:srgbClr val="CCFFCC"/>
    <a:srgbClr val="FFFF99"/>
    <a:srgbClr val="FFFF66"/>
    <a:srgbClr val="CCFF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583B4D-4746-404D-9409-3099CCF81107}" v="14" dt="2026-03-09T00:43:02.9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7" autoAdjust="0"/>
    <p:restoredTop sz="96242" autoAdjust="0"/>
  </p:normalViewPr>
  <p:slideViewPr>
    <p:cSldViewPr snapToGrid="0">
      <p:cViewPr>
        <p:scale>
          <a:sx n="75" d="100"/>
          <a:sy n="75" d="100"/>
        </p:scale>
        <p:origin x="2736" y="8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氏家 章宏" userId="d1264b82-e0bb-440a-a72f-e670b179ac8b" providerId="ADAL" clId="{E8DE9775-231F-4449-ACC3-14282B285823}"/>
    <pc:docChg chg="undo custSel mod modSld">
      <pc:chgData name="氏家 章宏" userId="d1264b82-e0bb-440a-a72f-e670b179ac8b" providerId="ADAL" clId="{E8DE9775-231F-4449-ACC3-14282B285823}" dt="2026-03-09T00:43:32.057" v="89" actId="478"/>
      <pc:docMkLst>
        <pc:docMk/>
      </pc:docMkLst>
      <pc:sldChg chg="addSp delSp modSp mod">
        <pc:chgData name="氏家 章宏" userId="d1264b82-e0bb-440a-a72f-e670b179ac8b" providerId="ADAL" clId="{E8DE9775-231F-4449-ACC3-14282B285823}" dt="2026-03-09T00:43:32.057" v="89" actId="478"/>
        <pc:sldMkLst>
          <pc:docMk/>
          <pc:sldMk cId="1962441444" sldId="321"/>
        </pc:sldMkLst>
        <pc:spChg chg="mod">
          <ac:chgData name="氏家 章宏" userId="d1264b82-e0bb-440a-a72f-e670b179ac8b" providerId="ADAL" clId="{E8DE9775-231F-4449-ACC3-14282B285823}" dt="2026-03-09T00:42:55.323" v="77" actId="1076"/>
          <ac:spMkLst>
            <pc:docMk/>
            <pc:sldMk cId="1962441444" sldId="321"/>
            <ac:spMk id="2" creationId="{00000000-0000-0000-0000-000000000000}"/>
          </ac:spMkLst>
        </pc:spChg>
        <pc:spChg chg="mod">
          <ac:chgData name="氏家 章宏" userId="d1264b82-e0bb-440a-a72f-e670b179ac8b" providerId="ADAL" clId="{E8DE9775-231F-4449-ACC3-14282B285823}" dt="2026-03-09T00:41:33.804" v="63" actId="404"/>
          <ac:spMkLst>
            <pc:docMk/>
            <pc:sldMk cId="1962441444" sldId="321"/>
            <ac:spMk id="4" creationId="{00000000-0000-0000-0000-000000000000}"/>
          </ac:spMkLst>
        </pc:spChg>
        <pc:spChg chg="mod">
          <ac:chgData name="氏家 章宏" userId="d1264b82-e0bb-440a-a72f-e670b179ac8b" providerId="ADAL" clId="{E8DE9775-231F-4449-ACC3-14282B285823}" dt="2026-03-09T00:41:38.129" v="64" actId="14100"/>
          <ac:spMkLst>
            <pc:docMk/>
            <pc:sldMk cId="1962441444" sldId="321"/>
            <ac:spMk id="16" creationId="{00000000-0000-0000-0000-000000000000}"/>
          </ac:spMkLst>
        </pc:spChg>
        <pc:spChg chg="mod">
          <ac:chgData name="氏家 章宏" userId="d1264b82-e0bb-440a-a72f-e670b179ac8b" providerId="ADAL" clId="{E8DE9775-231F-4449-ACC3-14282B285823}" dt="2026-03-09T00:42:32.380" v="71" actId="1076"/>
          <ac:spMkLst>
            <pc:docMk/>
            <pc:sldMk cId="1962441444" sldId="321"/>
            <ac:spMk id="21" creationId="{00000000-0000-0000-0000-000000000000}"/>
          </ac:spMkLst>
        </pc:spChg>
        <pc:spChg chg="mod">
          <ac:chgData name="氏家 章宏" userId="d1264b82-e0bb-440a-a72f-e670b179ac8b" providerId="ADAL" clId="{E8DE9775-231F-4449-ACC3-14282B285823}" dt="2026-03-09T00:43:02.958" v="83" actId="1036"/>
          <ac:spMkLst>
            <pc:docMk/>
            <pc:sldMk cId="1962441444" sldId="321"/>
            <ac:spMk id="27" creationId="{00000000-0000-0000-0000-000000000000}"/>
          </ac:spMkLst>
        </pc:spChg>
        <pc:spChg chg="mod">
          <ac:chgData name="氏家 章宏" userId="d1264b82-e0bb-440a-a72f-e670b179ac8b" providerId="ADAL" clId="{E8DE9775-231F-4449-ACC3-14282B285823}" dt="2026-03-09T00:41:59.185" v="66" actId="1076"/>
          <ac:spMkLst>
            <pc:docMk/>
            <pc:sldMk cId="1962441444" sldId="321"/>
            <ac:spMk id="30" creationId="{00000000-0000-0000-0000-000000000000}"/>
          </ac:spMkLst>
        </pc:spChg>
        <pc:spChg chg="mod">
          <ac:chgData name="氏家 章宏" userId="d1264b82-e0bb-440a-a72f-e670b179ac8b" providerId="ADAL" clId="{E8DE9775-231F-4449-ACC3-14282B285823}" dt="2026-03-09T00:42:48.468" v="74" actId="14100"/>
          <ac:spMkLst>
            <pc:docMk/>
            <pc:sldMk cId="1962441444" sldId="321"/>
            <ac:spMk id="31" creationId="{00000000-0000-0000-0000-000000000000}"/>
          </ac:spMkLst>
        </pc:spChg>
        <pc:spChg chg="add del mod">
          <ac:chgData name="氏家 章宏" userId="d1264b82-e0bb-440a-a72f-e670b179ac8b" providerId="ADAL" clId="{E8DE9775-231F-4449-ACC3-14282B285823}" dt="2026-03-09T00:43:32.057" v="89" actId="478"/>
          <ac:spMkLst>
            <pc:docMk/>
            <pc:sldMk cId="1962441444" sldId="321"/>
            <ac:spMk id="34" creationId="{00000000-0000-0000-0000-000000000000}"/>
          </ac:spMkLst>
        </pc:spChg>
        <pc:spChg chg="mod">
          <ac:chgData name="氏家 章宏" userId="d1264b82-e0bb-440a-a72f-e670b179ac8b" providerId="ADAL" clId="{E8DE9775-231F-4449-ACC3-14282B285823}" dt="2026-03-09T00:41:38.129" v="64" actId="14100"/>
          <ac:spMkLst>
            <pc:docMk/>
            <pc:sldMk cId="1962441444" sldId="321"/>
            <ac:spMk id="45" creationId="{00000000-0000-0000-0000-000000000000}"/>
          </ac:spMkLst>
        </pc:spChg>
        <pc:spChg chg="mod">
          <ac:chgData name="氏家 章宏" userId="d1264b82-e0bb-440a-a72f-e670b179ac8b" providerId="ADAL" clId="{E8DE9775-231F-4449-ACC3-14282B285823}" dt="2026-03-09T00:43:02.958" v="83" actId="1036"/>
          <ac:spMkLst>
            <pc:docMk/>
            <pc:sldMk cId="1962441444" sldId="321"/>
            <ac:spMk id="63" creationId="{00000000-0000-0000-0000-000000000000}"/>
          </ac:spMkLst>
        </pc:spChg>
        <pc:graphicFrameChg chg="mod modGraphic">
          <ac:chgData name="氏家 章宏" userId="d1264b82-e0bb-440a-a72f-e670b179ac8b" providerId="ADAL" clId="{E8DE9775-231F-4449-ACC3-14282B285823}" dt="2026-03-09T00:42:59.212" v="80" actId="1036"/>
          <ac:graphicFrameMkLst>
            <pc:docMk/>
            <pc:sldMk cId="1962441444" sldId="321"/>
            <ac:graphicFrameMk id="57" creationId="{00000000-0000-0000-0000-000000000000}"/>
          </ac:graphicFrameMkLst>
        </pc:graphicFrameChg>
        <pc:graphicFrameChg chg="mod modGraphic">
          <ac:chgData name="氏家 章宏" userId="d1264b82-e0bb-440a-a72f-e670b179ac8b" providerId="ADAL" clId="{E8DE9775-231F-4449-ACC3-14282B285823}" dt="2026-03-09T00:42:59.212" v="80" actId="1036"/>
          <ac:graphicFrameMkLst>
            <pc:docMk/>
            <pc:sldMk cId="1962441444" sldId="321"/>
            <ac:graphicFrameMk id="67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302" cy="493237"/>
          </a:xfrm>
          <a:prstGeom prst="rect">
            <a:avLst/>
          </a:prstGeom>
        </p:spPr>
        <p:txBody>
          <a:bodyPr vert="horz" lIns="90615" tIns="45308" rIns="90615" bIns="453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890" y="1"/>
            <a:ext cx="2919302" cy="493237"/>
          </a:xfrm>
          <a:prstGeom prst="rect">
            <a:avLst/>
          </a:prstGeom>
        </p:spPr>
        <p:txBody>
          <a:bodyPr vert="horz" lIns="90615" tIns="45308" rIns="90615" bIns="453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62B1DCB-D73C-4F09-BEA5-DF3CF2C47D81}" type="datetimeFigureOut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371503"/>
            <a:ext cx="2919302" cy="493236"/>
          </a:xfrm>
          <a:prstGeom prst="rect">
            <a:avLst/>
          </a:prstGeom>
        </p:spPr>
        <p:txBody>
          <a:bodyPr vert="horz" lIns="90615" tIns="45308" rIns="90615" bIns="453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890" y="9371503"/>
            <a:ext cx="2919302" cy="493236"/>
          </a:xfrm>
          <a:prstGeom prst="rect">
            <a:avLst/>
          </a:prstGeom>
        </p:spPr>
        <p:txBody>
          <a:bodyPr vert="horz" lIns="90615" tIns="45308" rIns="90615" bIns="453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CDEF9A4-AF56-4539-BBDB-706C6E6282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015829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302" cy="493237"/>
          </a:xfrm>
          <a:prstGeom prst="rect">
            <a:avLst/>
          </a:prstGeom>
        </p:spPr>
        <p:txBody>
          <a:bodyPr vert="horz" lIns="90615" tIns="45308" rIns="90615" bIns="453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890" y="1"/>
            <a:ext cx="2919302" cy="493237"/>
          </a:xfrm>
          <a:prstGeom prst="rect">
            <a:avLst/>
          </a:prstGeom>
        </p:spPr>
        <p:txBody>
          <a:bodyPr vert="horz" lIns="90615" tIns="45308" rIns="90615" bIns="453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FE2EC41-449D-4BA1-AD27-EA864C3CA69B}" type="datetimeFigureOut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15" tIns="45308" rIns="90615" bIns="4530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4049" y="4686538"/>
            <a:ext cx="5387666" cy="4439132"/>
          </a:xfrm>
          <a:prstGeom prst="rect">
            <a:avLst/>
          </a:prstGeom>
        </p:spPr>
        <p:txBody>
          <a:bodyPr vert="horz" lIns="90615" tIns="45308" rIns="90615" bIns="45308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371503"/>
            <a:ext cx="2919302" cy="493236"/>
          </a:xfrm>
          <a:prstGeom prst="rect">
            <a:avLst/>
          </a:prstGeom>
        </p:spPr>
        <p:txBody>
          <a:bodyPr vert="horz" lIns="90615" tIns="45308" rIns="90615" bIns="453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890" y="9371503"/>
            <a:ext cx="2919302" cy="493236"/>
          </a:xfrm>
          <a:prstGeom prst="rect">
            <a:avLst/>
          </a:prstGeom>
        </p:spPr>
        <p:txBody>
          <a:bodyPr vert="horz" lIns="90615" tIns="45308" rIns="90615" bIns="453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A7E7DC0-1654-4BC9-877C-B9F3F854953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900626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A7E7DC0-1654-4BC9-877C-B9F3F8549534}" type="slidenum">
              <a:rPr lang="ja-JP" altLang="en-US" smtClean="0"/>
              <a:pPr>
                <a:defRPr/>
              </a:pPr>
              <a:t>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58174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3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F2760-A9AC-4823-96B7-E683081E2399}" type="datetime1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EA2EE-ADBA-41A2-B93F-5D9D6FF435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789F1-64A4-4296-A24B-1D2B58186591}" type="datetime1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ECF69-8EEA-4A84-88C4-FE351E1FBD0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6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6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51E31-EB81-4F68-A09F-268728FC2308}" type="datetime1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830F2-9DEB-4A89-8B6C-32457244D3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C1719-7051-4887-9AD3-2E441B1474A7}" type="datetime1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438CD-78F7-47F2-AE2D-4A572724E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1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02DAB-777F-4203-B12B-37164296ED61}" type="datetime1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943DE-A5B9-44FD-913F-E875FCD6E1A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A11AF-7150-4B9B-9B8E-52F977C677C1}" type="datetime1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9C70E-7B2A-4D33-B126-13E6B932D46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E7E63-35D2-4127-A74E-5A9FD04F1DE9}" type="datetime1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DF491-15DC-4689-8B78-C9CCC14055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EAF93-8365-4479-B1DE-2301C3578E88}" type="datetime1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E3A08-9D6E-4B47-B539-93DEF12386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9D174-A4F4-47D4-8910-E1F2630DFC7C}" type="datetime1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4DB45-DA9E-49E9-8D6F-4AD149FC8F3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9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76056-E3E6-46A0-B41E-D50713847F9D}" type="datetime1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C14F2-F706-49EF-9208-A1CFFDDE3FE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2C117-41A9-471A-9408-DB5C91C76A0B}" type="datetime1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B13D1-2B27-47F4-8483-7F400D4519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D55844F-78C7-4E62-AAED-2C4B002BCA42}" type="datetime1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81838" y="65897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5C4D563-CEB3-45B3-A733-D804ADB5F96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1613" y="23873"/>
            <a:ext cx="7092355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2813"/>
            <a:r>
              <a:rPr lang="ja-JP" altLang="en-US" sz="1100" b="1" dirty="0">
                <a:latin typeface="HG丸ｺﾞｼｯｸM-PRO" pitchFamily="50" charset="-128"/>
                <a:ea typeface="HG丸ｺﾞｼｯｸM-PRO" pitchFamily="50" charset="-128"/>
              </a:rPr>
              <a:t>○○事業</a:t>
            </a:r>
            <a:endParaRPr lang="en-US" altLang="ja-JP" sz="11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just" defTabSz="912813"/>
            <a:r>
              <a:rPr lang="ja-JP" altLang="en-US" sz="1100" b="1" dirty="0">
                <a:latin typeface="HG丸ｺﾞｼｯｸM-PRO" pitchFamily="50" charset="-128"/>
                <a:ea typeface="HG丸ｺﾞｼｯｸM-PRO" pitchFamily="50" charset="-128"/>
              </a:rPr>
              <a:t>実施者：○○（幹事者）、○○、○○</a:t>
            </a:r>
            <a:endParaRPr lang="en-US" altLang="ja-JP" sz="11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just" defTabSz="912813"/>
            <a:r>
              <a:rPr lang="ja-JP" altLang="en-US" sz="110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事業費等：</a:t>
            </a:r>
            <a:r>
              <a:rPr lang="en-US" altLang="ja-JP" sz="110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	20</a:t>
            </a:r>
            <a:r>
              <a:rPr lang="ja-JP" altLang="en-US" sz="110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２６年度　事業費　</a:t>
            </a:r>
            <a:r>
              <a:rPr lang="ja-JP" altLang="en-US" sz="1100" b="1" dirty="0">
                <a:latin typeface="HG丸ｺﾞｼｯｸM-PRO" pitchFamily="50" charset="-128"/>
                <a:ea typeface="HG丸ｺﾞｼｯｸM-PRO" pitchFamily="50" charset="-128"/>
              </a:rPr>
              <a:t>○○百万円</a:t>
            </a:r>
            <a:endParaRPr lang="en-US" altLang="ja-JP" sz="11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 bwMode="auto">
          <a:xfrm>
            <a:off x="68396" y="624037"/>
            <a:ext cx="4431002" cy="4814282"/>
          </a:xfrm>
          <a:prstGeom prst="rect">
            <a:avLst/>
          </a:prstGeom>
          <a:solidFill>
            <a:srgbClr val="0098D0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テキスト ボックス 8"/>
          <p:cNvSpPr txBox="1">
            <a:spLocks noChangeArrowheads="1"/>
          </p:cNvSpPr>
          <p:nvPr/>
        </p:nvSpPr>
        <p:spPr bwMode="auto">
          <a:xfrm>
            <a:off x="124399" y="737934"/>
            <a:ext cx="4098060" cy="1095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1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１．委託事業の概要、現状及び問題点</a:t>
            </a:r>
            <a:endParaRPr lang="en-US" altLang="ja-JP" sz="11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1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２．実施内容・体制図・事業に関係するサプライチェーンの評価</a:t>
            </a:r>
            <a:endParaRPr lang="en-US" altLang="ja-JP" sz="11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1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３．実施後にもたらされる効果</a:t>
            </a:r>
            <a:endParaRPr lang="en-US" altLang="ja-JP" sz="11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1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４．事業の市場性</a:t>
            </a:r>
            <a:r>
              <a:rPr lang="en-US" altLang="ja-JP" sz="11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(</a:t>
            </a:r>
            <a:r>
              <a:rPr lang="ja-JP" altLang="en-US" sz="11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市場性がない場合は記載不要</a:t>
            </a:r>
            <a:r>
              <a:rPr lang="en-US" altLang="ja-JP" sz="11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1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５．原子力産業への貢献点、委託事業として採択する意義</a:t>
            </a:r>
            <a:endParaRPr lang="ja-JP" altLang="en-US" sz="11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4" name="角丸四角形吹き出し 33"/>
          <p:cNvSpPr/>
          <p:nvPr/>
        </p:nvSpPr>
        <p:spPr>
          <a:xfrm>
            <a:off x="1278649" y="-501284"/>
            <a:ext cx="1349200" cy="297413"/>
          </a:xfrm>
          <a:prstGeom prst="wedgeRoundRectCallout">
            <a:avLst>
              <a:gd name="adj1" fmla="val -88217"/>
              <a:gd name="adj2" fmla="val 103804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pPr algn="ctr"/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提案名を記載</a:t>
            </a:r>
            <a:endParaRPr kumimoji="1" lang="ja-JP" altLang="en-US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63" name="テキスト ボックス 8"/>
          <p:cNvSpPr txBox="1">
            <a:spLocks noChangeArrowheads="1"/>
          </p:cNvSpPr>
          <p:nvPr/>
        </p:nvSpPr>
        <p:spPr bwMode="auto">
          <a:xfrm>
            <a:off x="68395" y="5475877"/>
            <a:ext cx="4210068" cy="174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05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来年度以降のスケジュール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graphicFrame>
        <p:nvGraphicFramePr>
          <p:cNvPr id="67" name="表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486287"/>
              </p:ext>
            </p:extLst>
          </p:nvPr>
        </p:nvGraphicFramePr>
        <p:xfrm>
          <a:off x="68395" y="5698706"/>
          <a:ext cx="4407708" cy="10865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15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7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46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46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46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46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576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年度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６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７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８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９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・・・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87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実施内容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9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事業費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7" name="表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367578"/>
              </p:ext>
            </p:extLst>
          </p:nvPr>
        </p:nvGraphicFramePr>
        <p:xfrm>
          <a:off x="4644604" y="5698705"/>
          <a:ext cx="4430999" cy="10865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4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22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22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22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135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年度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６～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２８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８～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３０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３０～・・・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933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実施内容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86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事業費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7" name="テキスト ボックス 8"/>
          <p:cNvSpPr txBox="1">
            <a:spLocks noChangeArrowheads="1"/>
          </p:cNvSpPr>
          <p:nvPr/>
        </p:nvSpPr>
        <p:spPr bwMode="auto">
          <a:xfrm>
            <a:off x="4644602" y="5495182"/>
            <a:ext cx="4210068" cy="174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05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実用化までの中長期的スケジュール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254013" y="0"/>
            <a:ext cx="889987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00" b="1" dirty="0">
                <a:latin typeface="HG丸ｺﾞｼｯｸM-PRO" pitchFamily="50" charset="-128"/>
                <a:ea typeface="HG丸ｺﾞｼｯｸM-PRO" pitchFamily="50" charset="-128"/>
              </a:rPr>
              <a:t>（様式３）</a:t>
            </a:r>
            <a:endParaRPr lang="ja-JP" altLang="en-US" sz="1100" dirty="0"/>
          </a:p>
        </p:txBody>
      </p:sp>
      <p:sp>
        <p:nvSpPr>
          <p:cNvPr id="21" name="角丸四角形吹き出し 20"/>
          <p:cNvSpPr/>
          <p:nvPr/>
        </p:nvSpPr>
        <p:spPr>
          <a:xfrm>
            <a:off x="9897086" y="5537872"/>
            <a:ext cx="1694839" cy="471142"/>
          </a:xfrm>
          <a:prstGeom prst="wedgeRoundRectCallout">
            <a:avLst>
              <a:gd name="adj1" fmla="val -86953"/>
              <a:gd name="adj2" fmla="val 56915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年限の区切りは事業計画に合うように適宜変更ください。</a:t>
            </a:r>
            <a:endParaRPr kumimoji="1" lang="ja-JP" altLang="en-US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23" name="テキスト ボックス 8"/>
          <p:cNvSpPr txBox="1">
            <a:spLocks noChangeArrowheads="1"/>
          </p:cNvSpPr>
          <p:nvPr/>
        </p:nvSpPr>
        <p:spPr bwMode="auto">
          <a:xfrm>
            <a:off x="159356" y="4738371"/>
            <a:ext cx="4013200" cy="174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algn="just" eaLnBrk="1" hangingPunct="1">
              <a:lnSpc>
                <a:spcPts val="1500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1" name="角丸四角形吹き出し 30"/>
          <p:cNvSpPr/>
          <p:nvPr/>
        </p:nvSpPr>
        <p:spPr>
          <a:xfrm>
            <a:off x="-2635198" y="1047554"/>
            <a:ext cx="1950823" cy="476380"/>
          </a:xfrm>
          <a:prstGeom prst="wedgeRoundRectCallout">
            <a:avLst>
              <a:gd name="adj1" fmla="val 83008"/>
              <a:gd name="adj2" fmla="val 3098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右記項目についてそれぞれ簡潔に記載。</a:t>
            </a:r>
            <a:r>
              <a:rPr kumimoji="1"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適宜図表を用いること。</a:t>
            </a:r>
            <a:endParaRPr kumimoji="1" lang="en-US" altLang="ja-JP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6" name="正方形/長方形 15"/>
          <p:cNvSpPr/>
          <p:nvPr/>
        </p:nvSpPr>
        <p:spPr bwMode="auto">
          <a:xfrm>
            <a:off x="4644602" y="636195"/>
            <a:ext cx="4431001" cy="4814282"/>
          </a:xfrm>
          <a:prstGeom prst="rect">
            <a:avLst/>
          </a:prstGeom>
          <a:solidFill>
            <a:srgbClr val="0098D0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2441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CFF66"/>
        </a:solidFill>
        <a:ln w="3175">
          <a:solidFill>
            <a:schemeClr val="tx1">
              <a:lumMod val="50000"/>
              <a:lumOff val="50000"/>
            </a:schemeClr>
          </a:solidFill>
        </a:ln>
      </a:spPr>
      <a:bodyPr vert="horz" lIns="0" tIns="0" rIns="0" bIns="0" anchor="ctr"/>
      <a:lstStyle>
        <a:defPPr algn="ctr">
          <a:defRPr sz="1000" dirty="0">
            <a:latin typeface="+mn-ea"/>
            <a:ea typeface="+mn-ea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1e8871-1c24-4f8a-8f1d-b9016d52d4a3">
      <Terms xmlns="http://schemas.microsoft.com/office/infopath/2007/PartnerControls"/>
    </lcf76f155ced4ddcb4097134ff3c332f>
    <TaxCatchAll xmlns="8ee52e10-ab1a-4c94-9d82-ab5dbf513320" xsi:nil="true"/>
    <_x51e6__x5206__x65b9__x6cd5_ xmlns="321e8871-1c24-4f8a-8f1d-b9016d52d4a3" xsi:nil="true"/>
    <_x66f4__x65b0__x6642__x523b_ xmlns="321e8871-1c24-4f8a-8f1d-b9016d52d4a3" xsi:nil="true"/>
    <_x65e5__x4ed8__x3068__x6642__x523b_ xmlns="321e8871-1c24-4f8a-8f1d-b9016d52d4a3" xsi:nil="true"/>
    <_Flow_SignoffStatus xmlns="321e8871-1c24-4f8a-8f1d-b9016d52d4a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F5CBC09D45584B8EF473BCD079B9D7" ma:contentTypeVersion="24" ma:contentTypeDescription="新しいドキュメントを作成します。" ma:contentTypeScope="" ma:versionID="3a653523f78e82035fb2a7d46d47469a">
  <xsd:schema xmlns:xsd="http://www.w3.org/2001/XMLSchema" xmlns:xs="http://www.w3.org/2001/XMLSchema" xmlns:p="http://schemas.microsoft.com/office/2006/metadata/properties" xmlns:ns2="321e8871-1c24-4f8a-8f1d-b9016d52d4a3" xmlns:ns3="8ee52e10-ab1a-4c94-9d82-ab5dbf513320" targetNamespace="http://schemas.microsoft.com/office/2006/metadata/properties" ma:root="true" ma:fieldsID="56ff282b95fbdf707495221c80dfe90d" ns2:_="" ns3:_="">
    <xsd:import namespace="321e8871-1c24-4f8a-8f1d-b9016d52d4a3"/>
    <xsd:import namespace="8ee52e10-ab1a-4c94-9d82-ab5dbf513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  <xsd:element ref="ns2:_x66f4__x65b0__x6642__x523b_" minOccurs="0"/>
                <xsd:element ref="ns2:_x65e5__x4ed8__x3068__x6642__x523b_" minOccurs="0"/>
                <xsd:element ref="ns2:_x51e6__x5206__x65b9__x6cd5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e8871-1c24-4f8a-8f1d-b9016d52d4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66f4__x65b0__x6642__x523b_" ma:index="23" nillable="true" ma:displayName="更新時刻" ma:format="DateTime" ma:internalName="_x66f4__x65b0__x6642__x523b_">
      <xsd:simpleType>
        <xsd:restriction base="dms:DateTime"/>
      </xsd:simpleType>
    </xsd:element>
    <xsd:element name="_x65e5__x4ed8__x3068__x6642__x523b_" ma:index="24" nillable="true" ma:displayName="日付と時刻" ma:format="DateTime" ma:internalName="_x65e5__x4ed8__x3068__x6642__x523b_">
      <xsd:simpleType>
        <xsd:restriction base="dms:DateTime"/>
      </xsd:simpleType>
    </xsd:element>
    <xsd:element name="_x51e6__x5206__x65b9__x6cd5_" ma:index="25" nillable="true" ma:displayName="処分方法" ma:format="Dropdown" ma:internalName="_x51e6__x5206__x65b9__x6cd5_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2e10-ab1a-4c94-9d82-ab5dbf5133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ae99ec8-9ab7-4d58-9f97-a9fcb5e8df7b}" ma:internalName="TaxCatchAll" ma:showField="CatchAllData" ma:web="8ee52e10-ab1a-4c94-9d82-ab5dbf513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E6DFA50-298F-4D39-A015-63A4D2EA9BEF}">
  <ds:schemaRefs>
    <ds:schemaRef ds:uri="http://schemas.microsoft.com/office/2006/metadata/properties"/>
    <ds:schemaRef ds:uri="http://schemas.microsoft.com/office/infopath/2007/PartnerControls"/>
    <ds:schemaRef ds:uri="321e8871-1c24-4f8a-8f1d-b9016d52d4a3"/>
    <ds:schemaRef ds:uri="8ee52e10-ab1a-4c94-9d82-ab5dbf513320"/>
  </ds:schemaRefs>
</ds:datastoreItem>
</file>

<file path=customXml/itemProps2.xml><?xml version="1.0" encoding="utf-8"?>
<ds:datastoreItem xmlns:ds="http://schemas.openxmlformats.org/officeDocument/2006/customXml" ds:itemID="{B6BCF6E7-DA2F-43B3-8A7A-664DCA9395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6B26B8-35E0-4138-A0AD-E9AF3C3AE9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1e8871-1c24-4f8a-8f1d-b9016d52d4a3"/>
    <ds:schemaRef ds:uri="8ee52e10-ab1a-4c94-9d82-ab5dbf5133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169</Words>
  <Application>Microsoft Office PowerPoint</Application>
  <PresentationFormat>画面に合わせる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Meiryo UI</vt:lpstr>
      <vt:lpstr>Arial</vt:lpstr>
      <vt:lpstr>Calibri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Windows ユーザー</cp:lastModifiedBy>
  <cp:revision>1</cp:revision>
  <dcterms:created xsi:type="dcterms:W3CDTF">2020-01-30T13:23:32Z</dcterms:created>
  <dcterms:modified xsi:type="dcterms:W3CDTF">2026-03-09T00:43:33Z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0x01010027F5CBC09D45584B8EF473BCD079B9D7</vt:lpwstr>
  </property>
  <property fmtid="{D5CDD505-2E9C-101B-9397-08002B2CF9AE}" pid="3" name="MediaServiceImageTags">
    <vt:lpwstr/>
  </property>
</Properties>
</file>