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21"/>
  </p:notesMasterIdLst>
  <p:sldIdLst>
    <p:sldId id="256" r:id="rId5"/>
    <p:sldId id="266" r:id="rId6"/>
    <p:sldId id="259" r:id="rId7"/>
    <p:sldId id="267" r:id="rId8"/>
    <p:sldId id="268" r:id="rId9"/>
    <p:sldId id="312" r:id="rId10"/>
    <p:sldId id="303" r:id="rId11"/>
    <p:sldId id="313" r:id="rId12"/>
    <p:sldId id="277" r:id="rId13"/>
    <p:sldId id="276" r:id="rId14"/>
    <p:sldId id="314" r:id="rId15"/>
    <p:sldId id="281" r:id="rId16"/>
    <p:sldId id="285" r:id="rId17"/>
    <p:sldId id="284" r:id="rId18"/>
    <p:sldId id="286" r:id="rId19"/>
    <p:sldId id="287" r:id="rId20"/>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848FEB-6FBD-468C-AD20-10D5801B610B}" v="429" dt="2024-04-16T14:53:00.931"/>
    <p1510:client id="{8844670D-2F26-412F-9EB0-30BDA1F30A1F}" v="4692" dt="2024-04-16T11:20:16.7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40" autoAdjust="0"/>
    <p:restoredTop sz="94647" autoAdjust="0"/>
  </p:normalViewPr>
  <p:slideViewPr>
    <p:cSldViewPr snapToGrid="0">
      <p:cViewPr varScale="1">
        <p:scale>
          <a:sx n="108" d="100"/>
          <a:sy n="108" d="100"/>
        </p:scale>
        <p:origin x="6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鳥居 さやか" userId="5d46b841-3964-428c-8448-4369c775c2fb" providerId="ADAL" clId="{8844670D-2F26-412F-9EB0-30BDA1F30A1F}"/>
    <pc:docChg chg="undo custSel modSld">
      <pc:chgData name="鳥居 さやか" userId="5d46b841-3964-428c-8448-4369c775c2fb" providerId="ADAL" clId="{8844670D-2F26-412F-9EB0-30BDA1F30A1F}" dt="2024-04-16T11:20:16.754" v="4609" actId="207"/>
      <pc:docMkLst>
        <pc:docMk/>
      </pc:docMkLst>
      <pc:sldChg chg="modSp mod">
        <pc:chgData name="鳥居 さやか" userId="5d46b841-3964-428c-8448-4369c775c2fb" providerId="ADAL" clId="{8844670D-2F26-412F-9EB0-30BDA1F30A1F}" dt="2024-04-16T10:41:18.014" v="764" actId="207"/>
        <pc:sldMkLst>
          <pc:docMk/>
          <pc:sldMk cId="2035655731" sldId="259"/>
        </pc:sldMkLst>
        <pc:spChg chg="mod">
          <ac:chgData name="鳥居 さやか" userId="5d46b841-3964-428c-8448-4369c775c2fb" providerId="ADAL" clId="{8844670D-2F26-412F-9EB0-30BDA1F30A1F}" dt="2024-04-16T10:41:18.014" v="764" actId="207"/>
          <ac:spMkLst>
            <pc:docMk/>
            <pc:sldMk cId="2035655731" sldId="259"/>
            <ac:spMk id="3" creationId="{CE1F21A5-4CBE-8028-4FFF-ACDADB38DB08}"/>
          </ac:spMkLst>
        </pc:spChg>
      </pc:sldChg>
      <pc:sldChg chg="modSp mod">
        <pc:chgData name="鳥居 さやか" userId="5d46b841-3964-428c-8448-4369c775c2fb" providerId="ADAL" clId="{8844670D-2F26-412F-9EB0-30BDA1F30A1F}" dt="2024-04-16T10:04:34.538" v="40" actId="20577"/>
        <pc:sldMkLst>
          <pc:docMk/>
          <pc:sldMk cId="256056745" sldId="266"/>
        </pc:sldMkLst>
        <pc:spChg chg="mod">
          <ac:chgData name="鳥居 さやか" userId="5d46b841-3964-428c-8448-4369c775c2fb" providerId="ADAL" clId="{8844670D-2F26-412F-9EB0-30BDA1F30A1F}" dt="2024-04-16T10:02:59.936" v="31" actId="1076"/>
          <ac:spMkLst>
            <pc:docMk/>
            <pc:sldMk cId="256056745" sldId="266"/>
            <ac:spMk id="2" creationId="{212E1E9D-9EDC-B560-7B99-AAB686CEDF94}"/>
          </ac:spMkLst>
        </pc:spChg>
        <pc:spChg chg="mod">
          <ac:chgData name="鳥居 さやか" userId="5d46b841-3964-428c-8448-4369c775c2fb" providerId="ADAL" clId="{8844670D-2F26-412F-9EB0-30BDA1F30A1F}" dt="2024-04-16T10:04:34.538" v="40" actId="20577"/>
          <ac:spMkLst>
            <pc:docMk/>
            <pc:sldMk cId="256056745" sldId="266"/>
            <ac:spMk id="4" creationId="{4AE4A778-4119-8C9F-0AD4-2B7DCD3DC1B7}"/>
          </ac:spMkLst>
        </pc:spChg>
      </pc:sldChg>
      <pc:sldChg chg="modSp mod">
        <pc:chgData name="鳥居 さやか" userId="5d46b841-3964-428c-8448-4369c775c2fb" providerId="ADAL" clId="{8844670D-2F26-412F-9EB0-30BDA1F30A1F}" dt="2024-04-16T10:44:44.787" v="968"/>
        <pc:sldMkLst>
          <pc:docMk/>
          <pc:sldMk cId="2363164476" sldId="267"/>
        </pc:sldMkLst>
        <pc:spChg chg="mod">
          <ac:chgData name="鳥居 さやか" userId="5d46b841-3964-428c-8448-4369c775c2fb" providerId="ADAL" clId="{8844670D-2F26-412F-9EB0-30BDA1F30A1F}" dt="2024-04-16T10:44:44.787" v="968"/>
          <ac:spMkLst>
            <pc:docMk/>
            <pc:sldMk cId="2363164476" sldId="267"/>
            <ac:spMk id="3" creationId="{60032A03-9BE3-7A24-D697-DA986C1EFB9B}"/>
          </ac:spMkLst>
        </pc:spChg>
      </pc:sldChg>
      <pc:sldChg chg="addSp modSp mod">
        <pc:chgData name="鳥居 さやか" userId="5d46b841-3964-428c-8448-4369c775c2fb" providerId="ADAL" clId="{8844670D-2F26-412F-9EB0-30BDA1F30A1F}" dt="2024-04-16T11:13:48.617" v="4051"/>
        <pc:sldMkLst>
          <pc:docMk/>
          <pc:sldMk cId="2549279288" sldId="268"/>
        </pc:sldMkLst>
        <pc:spChg chg="add mod">
          <ac:chgData name="鳥居 さやか" userId="5d46b841-3964-428c-8448-4369c775c2fb" providerId="ADAL" clId="{8844670D-2F26-412F-9EB0-30BDA1F30A1F}" dt="2024-04-16T11:13:48.617" v="4051"/>
          <ac:spMkLst>
            <pc:docMk/>
            <pc:sldMk cId="2549279288" sldId="268"/>
            <ac:spMk id="2" creationId="{10D0B06C-D0A3-37E7-5B71-977F82915105}"/>
          </ac:spMkLst>
        </pc:spChg>
        <pc:spChg chg="mod">
          <ac:chgData name="鳥居 さやか" userId="5d46b841-3964-428c-8448-4369c775c2fb" providerId="ADAL" clId="{8844670D-2F26-412F-9EB0-30BDA1F30A1F}" dt="2024-04-16T10:39:17.335" v="750" actId="1076"/>
          <ac:spMkLst>
            <pc:docMk/>
            <pc:sldMk cId="2549279288" sldId="268"/>
            <ac:spMk id="5" creationId="{BCF781BF-1587-3940-9201-09C2BC5C1A5A}"/>
          </ac:spMkLst>
        </pc:spChg>
        <pc:spChg chg="mod">
          <ac:chgData name="鳥居 さやか" userId="5d46b841-3964-428c-8448-4369c775c2fb" providerId="ADAL" clId="{8844670D-2F26-412F-9EB0-30BDA1F30A1F}" dt="2024-04-16T10:39:55.390" v="760" actId="1076"/>
          <ac:spMkLst>
            <pc:docMk/>
            <pc:sldMk cId="2549279288" sldId="268"/>
            <ac:spMk id="7" creationId="{9948D999-21B4-9821-D547-A6C7943CEC81}"/>
          </ac:spMkLst>
        </pc:spChg>
      </pc:sldChg>
      <pc:sldChg chg="modSp mod">
        <pc:chgData name="鳥居 さやか" userId="5d46b841-3964-428c-8448-4369c775c2fb" providerId="ADAL" clId="{8844670D-2F26-412F-9EB0-30BDA1F30A1F}" dt="2024-04-16T11:18:16.314" v="4462" actId="207"/>
        <pc:sldMkLst>
          <pc:docMk/>
          <pc:sldMk cId="3044650336" sldId="276"/>
        </pc:sldMkLst>
        <pc:spChg chg="mod">
          <ac:chgData name="鳥居 さやか" userId="5d46b841-3964-428c-8448-4369c775c2fb" providerId="ADAL" clId="{8844670D-2F26-412F-9EB0-30BDA1F30A1F}" dt="2024-04-16T11:18:16.314" v="4462" actId="207"/>
          <ac:spMkLst>
            <pc:docMk/>
            <pc:sldMk cId="3044650336" sldId="276"/>
            <ac:spMk id="2" creationId="{CDBE64B3-75B7-2F97-018F-AE0544C5F459}"/>
          </ac:spMkLst>
        </pc:spChg>
        <pc:spChg chg="mod">
          <ac:chgData name="鳥居 さやか" userId="5d46b841-3964-428c-8448-4369c775c2fb" providerId="ADAL" clId="{8844670D-2F26-412F-9EB0-30BDA1F30A1F}" dt="2024-04-16T10:31:09.434" v="201" actId="20577"/>
          <ac:spMkLst>
            <pc:docMk/>
            <pc:sldMk cId="3044650336" sldId="276"/>
            <ac:spMk id="4" creationId="{E5CE5B5F-907A-EC3E-10FD-CE03880D6A56}"/>
          </ac:spMkLst>
        </pc:spChg>
      </pc:sldChg>
      <pc:sldChg chg="modSp mod">
        <pc:chgData name="鳥居 さやか" userId="5d46b841-3964-428c-8448-4369c775c2fb" providerId="ADAL" clId="{8844670D-2F26-412F-9EB0-30BDA1F30A1F}" dt="2024-04-16T11:16:58.140" v="4359" actId="20577"/>
        <pc:sldMkLst>
          <pc:docMk/>
          <pc:sldMk cId="4206133081" sldId="277"/>
        </pc:sldMkLst>
        <pc:spChg chg="mod">
          <ac:chgData name="鳥居 さやか" userId="5d46b841-3964-428c-8448-4369c775c2fb" providerId="ADAL" clId="{8844670D-2F26-412F-9EB0-30BDA1F30A1F}" dt="2024-04-16T11:16:58.140" v="4359" actId="20577"/>
          <ac:spMkLst>
            <pc:docMk/>
            <pc:sldMk cId="4206133081" sldId="277"/>
            <ac:spMk id="2" creationId="{62F3E322-3EF4-0810-83E6-057068874364}"/>
          </ac:spMkLst>
        </pc:spChg>
        <pc:spChg chg="mod">
          <ac:chgData name="鳥居 さやか" userId="5d46b841-3964-428c-8448-4369c775c2fb" providerId="ADAL" clId="{8844670D-2F26-412F-9EB0-30BDA1F30A1F}" dt="2024-04-16T10:31:04.841" v="194" actId="20577"/>
          <ac:spMkLst>
            <pc:docMk/>
            <pc:sldMk cId="4206133081" sldId="277"/>
            <ac:spMk id="4" creationId="{41B03CD1-F5DE-88E7-AF2D-BDAF52D541B4}"/>
          </ac:spMkLst>
        </pc:spChg>
      </pc:sldChg>
      <pc:sldChg chg="modSp mod">
        <pc:chgData name="鳥居 さやか" userId="5d46b841-3964-428c-8448-4369c775c2fb" providerId="ADAL" clId="{8844670D-2F26-412F-9EB0-30BDA1F30A1F}" dt="2024-04-16T11:20:16.754" v="4609" actId="207"/>
        <pc:sldMkLst>
          <pc:docMk/>
          <pc:sldMk cId="516078520" sldId="281"/>
        </pc:sldMkLst>
        <pc:spChg chg="mod">
          <ac:chgData name="鳥居 さやか" userId="5d46b841-3964-428c-8448-4369c775c2fb" providerId="ADAL" clId="{8844670D-2F26-412F-9EB0-30BDA1F30A1F}" dt="2024-04-16T11:20:16.754" v="4609" actId="207"/>
          <ac:spMkLst>
            <pc:docMk/>
            <pc:sldMk cId="516078520" sldId="281"/>
            <ac:spMk id="2" creationId="{8A66658C-1C90-5C81-26FF-89649BF3BF0D}"/>
          </ac:spMkLst>
        </pc:spChg>
        <pc:spChg chg="mod">
          <ac:chgData name="鳥居 さやか" userId="5d46b841-3964-428c-8448-4369c775c2fb" providerId="ADAL" clId="{8844670D-2F26-412F-9EB0-30BDA1F30A1F}" dt="2024-04-16T10:31:14.499" v="205" actId="20577"/>
          <ac:spMkLst>
            <pc:docMk/>
            <pc:sldMk cId="516078520" sldId="281"/>
            <ac:spMk id="4" creationId="{C17BAC86-A8B0-5377-1F58-4FBA98052F68}"/>
          </ac:spMkLst>
        </pc:spChg>
      </pc:sldChg>
      <pc:sldChg chg="modSp mod">
        <pc:chgData name="鳥居 さやか" userId="5d46b841-3964-428c-8448-4369c775c2fb" providerId="ADAL" clId="{8844670D-2F26-412F-9EB0-30BDA1F30A1F}" dt="2024-04-16T11:05:49.232" v="3239"/>
        <pc:sldMkLst>
          <pc:docMk/>
          <pc:sldMk cId="3381000696" sldId="284"/>
        </pc:sldMkLst>
        <pc:spChg chg="mod">
          <ac:chgData name="鳥居 さやか" userId="5d46b841-3964-428c-8448-4369c775c2fb" providerId="ADAL" clId="{8844670D-2F26-412F-9EB0-30BDA1F30A1F}" dt="2024-04-16T11:05:49.232" v="3239"/>
          <ac:spMkLst>
            <pc:docMk/>
            <pc:sldMk cId="3381000696" sldId="284"/>
            <ac:spMk id="3" creationId="{26ACC63B-FC34-146C-1A70-D780F2B56FF5}"/>
          </ac:spMkLst>
        </pc:spChg>
      </pc:sldChg>
      <pc:sldChg chg="modSp mod">
        <pc:chgData name="鳥居 さやか" userId="5d46b841-3964-428c-8448-4369c775c2fb" providerId="ADAL" clId="{8844670D-2F26-412F-9EB0-30BDA1F30A1F}" dt="2024-04-16T10:57:56.365" v="2793"/>
        <pc:sldMkLst>
          <pc:docMk/>
          <pc:sldMk cId="597437360" sldId="285"/>
        </pc:sldMkLst>
        <pc:spChg chg="mod">
          <ac:chgData name="鳥居 さやか" userId="5d46b841-3964-428c-8448-4369c775c2fb" providerId="ADAL" clId="{8844670D-2F26-412F-9EB0-30BDA1F30A1F}" dt="2024-04-16T10:31:19.891" v="214" actId="20577"/>
          <ac:spMkLst>
            <pc:docMk/>
            <pc:sldMk cId="597437360" sldId="285"/>
            <ac:spMk id="4" creationId="{8009C932-61FD-8BE8-55C0-B4639CF4D699}"/>
          </ac:spMkLst>
        </pc:spChg>
        <pc:spChg chg="mod">
          <ac:chgData name="鳥居 さやか" userId="5d46b841-3964-428c-8448-4369c775c2fb" providerId="ADAL" clId="{8844670D-2F26-412F-9EB0-30BDA1F30A1F}" dt="2024-04-16T10:57:56.365" v="2793"/>
          <ac:spMkLst>
            <pc:docMk/>
            <pc:sldMk cId="597437360" sldId="285"/>
            <ac:spMk id="7" creationId="{51B3DBAD-421E-541F-26C8-A5CF7E11DBA2}"/>
          </ac:spMkLst>
        </pc:spChg>
      </pc:sldChg>
      <pc:sldChg chg="modSp mod">
        <pc:chgData name="鳥居 さやか" userId="5d46b841-3964-428c-8448-4369c775c2fb" providerId="ADAL" clId="{8844670D-2F26-412F-9EB0-30BDA1F30A1F}" dt="2024-04-16T11:12:02.354" v="3839" actId="20577"/>
        <pc:sldMkLst>
          <pc:docMk/>
          <pc:sldMk cId="3532106988" sldId="286"/>
        </pc:sldMkLst>
        <pc:spChg chg="mod">
          <ac:chgData name="鳥居 さやか" userId="5d46b841-3964-428c-8448-4369c775c2fb" providerId="ADAL" clId="{8844670D-2F26-412F-9EB0-30BDA1F30A1F}" dt="2024-04-16T11:12:02.354" v="3839" actId="20577"/>
          <ac:spMkLst>
            <pc:docMk/>
            <pc:sldMk cId="3532106988" sldId="286"/>
            <ac:spMk id="3" creationId="{ECF424FD-538D-0C84-98CA-A74B37ADAE55}"/>
          </ac:spMkLst>
        </pc:spChg>
        <pc:spChg chg="mod">
          <ac:chgData name="鳥居 さやか" userId="5d46b841-3964-428c-8448-4369c775c2fb" providerId="ADAL" clId="{8844670D-2F26-412F-9EB0-30BDA1F30A1F}" dt="2024-04-16T10:32:27.810" v="318"/>
          <ac:spMkLst>
            <pc:docMk/>
            <pc:sldMk cId="3532106988" sldId="286"/>
            <ac:spMk id="4" creationId="{D9087657-CA95-14D4-D40E-384E80A42288}"/>
          </ac:spMkLst>
        </pc:spChg>
      </pc:sldChg>
      <pc:sldChg chg="modSp mod">
        <pc:chgData name="鳥居 さやか" userId="5d46b841-3964-428c-8448-4369c775c2fb" providerId="ADAL" clId="{8844670D-2F26-412F-9EB0-30BDA1F30A1F}" dt="2024-04-16T11:15:47.770" v="4285"/>
        <pc:sldMkLst>
          <pc:docMk/>
          <pc:sldMk cId="2579615831" sldId="303"/>
        </pc:sldMkLst>
        <pc:spChg chg="mod">
          <ac:chgData name="鳥居 さやか" userId="5d46b841-3964-428c-8448-4369c775c2fb" providerId="ADAL" clId="{8844670D-2F26-412F-9EB0-30BDA1F30A1F}" dt="2024-04-16T11:15:47.770" v="4285"/>
          <ac:spMkLst>
            <pc:docMk/>
            <pc:sldMk cId="2579615831" sldId="303"/>
            <ac:spMk id="3" creationId="{81E3A183-87F4-30EE-FBAD-4D8C5856B0D7}"/>
          </ac:spMkLst>
        </pc:spChg>
        <pc:spChg chg="mod">
          <ac:chgData name="鳥居 さやか" userId="5d46b841-3964-428c-8448-4369c775c2fb" providerId="ADAL" clId="{8844670D-2F26-412F-9EB0-30BDA1F30A1F}" dt="2024-04-16T10:30:52.169" v="180" actId="20577"/>
          <ac:spMkLst>
            <pc:docMk/>
            <pc:sldMk cId="2579615831" sldId="303"/>
            <ac:spMk id="4" creationId="{459614D5-1E7C-DDC9-19E6-FAB4570D9E9A}"/>
          </ac:spMkLst>
        </pc:spChg>
      </pc:sldChg>
      <pc:sldChg chg="modSp mod">
        <pc:chgData name="鳥居 さやか" userId="5d46b841-3964-428c-8448-4369c775c2fb" providerId="ADAL" clId="{8844670D-2F26-412F-9EB0-30BDA1F30A1F}" dt="2024-04-16T11:15:58.375" v="4286" actId="1076"/>
        <pc:sldMkLst>
          <pc:docMk/>
          <pc:sldMk cId="3077371764" sldId="312"/>
        </pc:sldMkLst>
        <pc:spChg chg="mod">
          <ac:chgData name="鳥居 さやか" userId="5d46b841-3964-428c-8448-4369c775c2fb" providerId="ADAL" clId="{8844670D-2F26-412F-9EB0-30BDA1F30A1F}" dt="2024-04-16T11:15:58.375" v="4286" actId="1076"/>
          <ac:spMkLst>
            <pc:docMk/>
            <pc:sldMk cId="3077371764" sldId="312"/>
            <ac:spMk id="3" creationId="{81E3A183-87F4-30EE-FBAD-4D8C5856B0D7}"/>
          </ac:spMkLst>
        </pc:spChg>
        <pc:spChg chg="mod">
          <ac:chgData name="鳥居 さやか" userId="5d46b841-3964-428c-8448-4369c775c2fb" providerId="ADAL" clId="{8844670D-2F26-412F-9EB0-30BDA1F30A1F}" dt="2024-04-16T10:29:51.586" v="140" actId="20577"/>
          <ac:spMkLst>
            <pc:docMk/>
            <pc:sldMk cId="3077371764" sldId="312"/>
            <ac:spMk id="4" creationId="{459614D5-1E7C-DDC9-19E6-FAB4570D9E9A}"/>
          </ac:spMkLst>
        </pc:spChg>
      </pc:sldChg>
      <pc:sldChg chg="modSp mod">
        <pc:chgData name="鳥居 さやか" userId="5d46b841-3964-428c-8448-4369c775c2fb" providerId="ADAL" clId="{8844670D-2F26-412F-9EB0-30BDA1F30A1F}" dt="2024-04-16T11:16:25.147" v="4358" actId="20577"/>
        <pc:sldMkLst>
          <pc:docMk/>
          <pc:sldMk cId="3216216773" sldId="313"/>
        </pc:sldMkLst>
        <pc:spChg chg="mod">
          <ac:chgData name="鳥居 さやか" userId="5d46b841-3964-428c-8448-4369c775c2fb" providerId="ADAL" clId="{8844670D-2F26-412F-9EB0-30BDA1F30A1F}" dt="2024-04-16T11:16:25.147" v="4358" actId="20577"/>
          <ac:spMkLst>
            <pc:docMk/>
            <pc:sldMk cId="3216216773" sldId="313"/>
            <ac:spMk id="3" creationId="{81E3A183-87F4-30EE-FBAD-4D8C5856B0D7}"/>
          </ac:spMkLst>
        </pc:spChg>
        <pc:spChg chg="mod">
          <ac:chgData name="鳥居 さやか" userId="5d46b841-3964-428c-8448-4369c775c2fb" providerId="ADAL" clId="{8844670D-2F26-412F-9EB0-30BDA1F30A1F}" dt="2024-04-16T10:30:55.878" v="187" actId="20577"/>
          <ac:spMkLst>
            <pc:docMk/>
            <pc:sldMk cId="3216216773" sldId="313"/>
            <ac:spMk id="4" creationId="{459614D5-1E7C-DDC9-19E6-FAB4570D9E9A}"/>
          </ac:spMkLst>
        </pc:spChg>
      </pc:sldChg>
      <pc:sldChg chg="modSp mod">
        <pc:chgData name="鳥居 さやか" userId="5d46b841-3964-428c-8448-4369c775c2fb" providerId="ADAL" clId="{8844670D-2F26-412F-9EB0-30BDA1F30A1F}" dt="2024-04-16T11:19:42.084" v="4571"/>
        <pc:sldMkLst>
          <pc:docMk/>
          <pc:sldMk cId="1056927643" sldId="314"/>
        </pc:sldMkLst>
        <pc:spChg chg="mod">
          <ac:chgData name="鳥居 さやか" userId="5d46b841-3964-428c-8448-4369c775c2fb" providerId="ADAL" clId="{8844670D-2F26-412F-9EB0-30BDA1F30A1F}" dt="2024-04-16T11:19:42.084" v="4571"/>
          <ac:spMkLst>
            <pc:docMk/>
            <pc:sldMk cId="1056927643" sldId="314"/>
            <ac:spMk id="2" creationId="{CDBE64B3-75B7-2F97-018F-AE0544C5F459}"/>
          </ac:spMkLst>
        </pc:spChg>
      </pc:sldChg>
    </pc:docChg>
  </pc:docChgLst>
  <pc:docChgLst>
    <pc:chgData name="長谷川 郁" userId="a6d8ef47-5c2b-412a-9994-1a720f182dcc" providerId="ADAL" clId="{16848FEB-6FBD-468C-AD20-10D5801B610B}"/>
    <pc:docChg chg="undo redo custSel addSld modSld modMainMaster modNotesMaster">
      <pc:chgData name="長谷川 郁" userId="a6d8ef47-5c2b-412a-9994-1a720f182dcc" providerId="ADAL" clId="{16848FEB-6FBD-468C-AD20-10D5801B610B}" dt="2024-04-16T14:53:25.174" v="1880" actId="478"/>
      <pc:docMkLst>
        <pc:docMk/>
      </pc:docMkLst>
      <pc:sldChg chg="modSp mod">
        <pc:chgData name="長谷川 郁" userId="a6d8ef47-5c2b-412a-9994-1a720f182dcc" providerId="ADAL" clId="{16848FEB-6FBD-468C-AD20-10D5801B610B}" dt="2024-04-16T09:32:01.669" v="1578" actId="20577"/>
        <pc:sldMkLst>
          <pc:docMk/>
          <pc:sldMk cId="3861012712" sldId="256"/>
        </pc:sldMkLst>
        <pc:spChg chg="mod">
          <ac:chgData name="長谷川 郁" userId="a6d8ef47-5c2b-412a-9994-1a720f182dcc" providerId="ADAL" clId="{16848FEB-6FBD-468C-AD20-10D5801B610B}" dt="2024-04-16T06:38:51.018" v="10"/>
          <ac:spMkLst>
            <pc:docMk/>
            <pc:sldMk cId="3861012712" sldId="256"/>
            <ac:spMk id="2" creationId="{891C1185-4A49-B8B4-FCC2-722D6D4AD263}"/>
          </ac:spMkLst>
        </pc:spChg>
        <pc:spChg chg="mod">
          <ac:chgData name="長谷川 郁" userId="a6d8ef47-5c2b-412a-9994-1a720f182dcc" providerId="ADAL" clId="{16848FEB-6FBD-468C-AD20-10D5801B610B}" dt="2024-04-16T09:32:01.669" v="1578" actId="20577"/>
          <ac:spMkLst>
            <pc:docMk/>
            <pc:sldMk cId="3861012712" sldId="256"/>
            <ac:spMk id="3" creationId="{02AFE9D3-5258-A56E-FACA-697A3C7292D2}"/>
          </ac:spMkLst>
        </pc:spChg>
        <pc:spChg chg="mod">
          <ac:chgData name="長谷川 郁" userId="a6d8ef47-5c2b-412a-9994-1a720f182dcc" providerId="ADAL" clId="{16848FEB-6FBD-468C-AD20-10D5801B610B}" dt="2024-04-16T06:38:51.018" v="10"/>
          <ac:spMkLst>
            <pc:docMk/>
            <pc:sldMk cId="3861012712" sldId="256"/>
            <ac:spMk id="4" creationId="{1B230480-3852-D8DA-B3EA-C27C4B237756}"/>
          </ac:spMkLst>
        </pc:spChg>
        <pc:spChg chg="mod">
          <ac:chgData name="長谷川 郁" userId="a6d8ef47-5c2b-412a-9994-1a720f182dcc" providerId="ADAL" clId="{16848FEB-6FBD-468C-AD20-10D5801B610B}" dt="2024-04-16T06:38:51.018" v="10"/>
          <ac:spMkLst>
            <pc:docMk/>
            <pc:sldMk cId="3861012712" sldId="256"/>
            <ac:spMk id="6" creationId="{18DE834A-5D2B-FC5D-63BD-E3CCC9D1D8CF}"/>
          </ac:spMkLst>
        </pc:spChg>
        <pc:spChg chg="mod">
          <ac:chgData name="長谷川 郁" userId="a6d8ef47-5c2b-412a-9994-1a720f182dcc" providerId="ADAL" clId="{16848FEB-6FBD-468C-AD20-10D5801B610B}" dt="2024-04-16T06:38:51.018" v="10"/>
          <ac:spMkLst>
            <pc:docMk/>
            <pc:sldMk cId="3861012712" sldId="256"/>
            <ac:spMk id="7" creationId="{2FF3FC03-8AB5-B471-5C80-259B3BFEAD2A}"/>
          </ac:spMkLst>
        </pc:spChg>
      </pc:sldChg>
      <pc:sldChg chg="addSp modSp mod modNotes">
        <pc:chgData name="長谷川 郁" userId="a6d8ef47-5c2b-412a-9994-1a720f182dcc" providerId="ADAL" clId="{16848FEB-6FBD-468C-AD20-10D5801B610B}" dt="2024-04-16T09:30:34.925" v="1495"/>
        <pc:sldMkLst>
          <pc:docMk/>
          <pc:sldMk cId="2035655731" sldId="259"/>
        </pc:sldMkLst>
        <pc:spChg chg="add mod">
          <ac:chgData name="長谷川 郁" userId="a6d8ef47-5c2b-412a-9994-1a720f182dcc" providerId="ADAL" clId="{16848FEB-6FBD-468C-AD20-10D5801B610B}" dt="2024-04-16T06:52:50.001" v="287" actId="1036"/>
          <ac:spMkLst>
            <pc:docMk/>
            <pc:sldMk cId="2035655731" sldId="259"/>
            <ac:spMk id="2" creationId="{A862A5F1-10C3-933A-7444-68E23A3E0104}"/>
          </ac:spMkLst>
        </pc:spChg>
        <pc:spChg chg="mod">
          <ac:chgData name="長谷川 郁" userId="a6d8ef47-5c2b-412a-9994-1a720f182dcc" providerId="ADAL" clId="{16848FEB-6FBD-468C-AD20-10D5801B610B}" dt="2024-04-16T07:11:34.313" v="427" actId="20577"/>
          <ac:spMkLst>
            <pc:docMk/>
            <pc:sldMk cId="2035655731" sldId="259"/>
            <ac:spMk id="3" creationId="{CE1F21A5-4CBE-8028-4FFF-ACDADB38DB08}"/>
          </ac:spMkLst>
        </pc:spChg>
        <pc:spChg chg="mod">
          <ac:chgData name="長谷川 郁" userId="a6d8ef47-5c2b-412a-9994-1a720f182dcc" providerId="ADAL" clId="{16848FEB-6FBD-468C-AD20-10D5801B610B}" dt="2024-04-16T06:51:46.571" v="171" actId="20577"/>
          <ac:spMkLst>
            <pc:docMk/>
            <pc:sldMk cId="2035655731" sldId="259"/>
            <ac:spMk id="4" creationId="{C17E66D9-AD14-2A8F-9747-F39674061560}"/>
          </ac:spMkLst>
        </pc:spChg>
        <pc:spChg chg="add mod">
          <ac:chgData name="長谷川 郁" userId="a6d8ef47-5c2b-412a-9994-1a720f182dcc" providerId="ADAL" clId="{16848FEB-6FBD-468C-AD20-10D5801B610B}" dt="2024-04-16T09:30:34.925" v="1495"/>
          <ac:spMkLst>
            <pc:docMk/>
            <pc:sldMk cId="2035655731" sldId="259"/>
            <ac:spMk id="5" creationId="{F1C16018-266D-2D3F-F00C-8E6C19F4AB83}"/>
          </ac:spMkLst>
        </pc:spChg>
      </pc:sldChg>
      <pc:sldChg chg="addSp modSp mod">
        <pc:chgData name="長谷川 郁" userId="a6d8ef47-5c2b-412a-9994-1a720f182dcc" providerId="ADAL" clId="{16848FEB-6FBD-468C-AD20-10D5801B610B}" dt="2024-04-16T11:05:57.483" v="1641" actId="20577"/>
        <pc:sldMkLst>
          <pc:docMk/>
          <pc:sldMk cId="256056745" sldId="266"/>
        </pc:sldMkLst>
        <pc:spChg chg="mod">
          <ac:chgData name="長谷川 郁" userId="a6d8ef47-5c2b-412a-9994-1a720f182dcc" providerId="ADAL" clId="{16848FEB-6FBD-468C-AD20-10D5801B610B}" dt="2024-04-16T11:05:57.483" v="1641" actId="20577"/>
          <ac:spMkLst>
            <pc:docMk/>
            <pc:sldMk cId="256056745" sldId="266"/>
            <ac:spMk id="2" creationId="{212E1E9D-9EDC-B560-7B99-AAB686CEDF94}"/>
          </ac:spMkLst>
        </pc:spChg>
        <pc:spChg chg="mod">
          <ac:chgData name="長谷川 郁" userId="a6d8ef47-5c2b-412a-9994-1a720f182dcc" providerId="ADAL" clId="{16848FEB-6FBD-468C-AD20-10D5801B610B}" dt="2024-04-16T06:38:51.018" v="10"/>
          <ac:spMkLst>
            <pc:docMk/>
            <pc:sldMk cId="256056745" sldId="266"/>
            <ac:spMk id="3" creationId="{045AC156-8DBE-6C6A-7092-B039EC999E45}"/>
          </ac:spMkLst>
        </pc:spChg>
        <pc:spChg chg="mod">
          <ac:chgData name="長谷川 郁" userId="a6d8ef47-5c2b-412a-9994-1a720f182dcc" providerId="ADAL" clId="{16848FEB-6FBD-468C-AD20-10D5801B610B}" dt="2024-04-16T07:10:37.876" v="426" actId="20577"/>
          <ac:spMkLst>
            <pc:docMk/>
            <pc:sldMk cId="256056745" sldId="266"/>
            <ac:spMk id="4" creationId="{4AE4A778-4119-8C9F-0AD4-2B7DCD3DC1B7}"/>
          </ac:spMkLst>
        </pc:spChg>
        <pc:spChg chg="add mod">
          <ac:chgData name="長谷川 郁" userId="a6d8ef47-5c2b-412a-9994-1a720f182dcc" providerId="ADAL" clId="{16848FEB-6FBD-468C-AD20-10D5801B610B}" dt="2024-04-16T09:30:32.125" v="1494" actId="1076"/>
          <ac:spMkLst>
            <pc:docMk/>
            <pc:sldMk cId="256056745" sldId="266"/>
            <ac:spMk id="5" creationId="{ADC106C4-80AC-625C-6580-AACDA445C431}"/>
          </ac:spMkLst>
        </pc:spChg>
      </pc:sldChg>
      <pc:sldChg chg="addSp delSp modSp mod">
        <pc:chgData name="長谷川 郁" userId="a6d8ef47-5c2b-412a-9994-1a720f182dcc" providerId="ADAL" clId="{16848FEB-6FBD-468C-AD20-10D5801B610B}" dt="2024-04-16T09:30:38.387" v="1497"/>
        <pc:sldMkLst>
          <pc:docMk/>
          <pc:sldMk cId="2363164476" sldId="267"/>
        </pc:sldMkLst>
        <pc:spChg chg="add mod">
          <ac:chgData name="長谷川 郁" userId="a6d8ef47-5c2b-412a-9994-1a720f182dcc" providerId="ADAL" clId="{16848FEB-6FBD-468C-AD20-10D5801B610B}" dt="2024-04-16T06:54:38.320" v="315" actId="1076"/>
          <ac:spMkLst>
            <pc:docMk/>
            <pc:sldMk cId="2363164476" sldId="267"/>
            <ac:spMk id="2" creationId="{C0E107D5-F91B-C1F7-7E0B-E15CB4183335}"/>
          </ac:spMkLst>
        </pc:spChg>
        <pc:spChg chg="mod">
          <ac:chgData name="長谷川 郁" userId="a6d8ef47-5c2b-412a-9994-1a720f182dcc" providerId="ADAL" clId="{16848FEB-6FBD-468C-AD20-10D5801B610B}" dt="2024-04-16T07:11:40.931" v="428" actId="20577"/>
          <ac:spMkLst>
            <pc:docMk/>
            <pc:sldMk cId="2363164476" sldId="267"/>
            <ac:spMk id="3" creationId="{60032A03-9BE3-7A24-D697-DA986C1EFB9B}"/>
          </ac:spMkLst>
        </pc:spChg>
        <pc:spChg chg="mod">
          <ac:chgData name="長谷川 郁" userId="a6d8ef47-5c2b-412a-9994-1a720f182dcc" providerId="ADAL" clId="{16848FEB-6FBD-468C-AD20-10D5801B610B}" dt="2024-04-16T06:51:40.753" v="169" actId="1076"/>
          <ac:spMkLst>
            <pc:docMk/>
            <pc:sldMk cId="2363164476" sldId="267"/>
            <ac:spMk id="4" creationId="{59389F46-D9B4-837F-BCCE-981C38C2FFFF}"/>
          </ac:spMkLst>
        </pc:spChg>
        <pc:spChg chg="add mod">
          <ac:chgData name="長谷川 郁" userId="a6d8ef47-5c2b-412a-9994-1a720f182dcc" providerId="ADAL" clId="{16848FEB-6FBD-468C-AD20-10D5801B610B}" dt="2024-04-16T09:30:38.387" v="1497"/>
          <ac:spMkLst>
            <pc:docMk/>
            <pc:sldMk cId="2363164476" sldId="267"/>
            <ac:spMk id="5" creationId="{488BD12B-9DE8-8FAA-EDAD-137356A14EBF}"/>
          </ac:spMkLst>
        </pc:spChg>
        <pc:spChg chg="del mod">
          <ac:chgData name="長谷川 郁" userId="a6d8ef47-5c2b-412a-9994-1a720f182dcc" providerId="ADAL" clId="{16848FEB-6FBD-468C-AD20-10D5801B610B}" dt="2024-04-16T09:30:38.002" v="1496" actId="478"/>
          <ac:spMkLst>
            <pc:docMk/>
            <pc:sldMk cId="2363164476" sldId="267"/>
            <ac:spMk id="6" creationId="{42F74228-A1DB-A0DB-1828-2320728EA083}"/>
          </ac:spMkLst>
        </pc:spChg>
      </pc:sldChg>
      <pc:sldChg chg="addSp delSp modSp mod">
        <pc:chgData name="長谷川 郁" userId="a6d8ef47-5c2b-412a-9994-1a720f182dcc" providerId="ADAL" clId="{16848FEB-6FBD-468C-AD20-10D5801B610B}" dt="2024-04-16T09:30:42.582" v="1499"/>
        <pc:sldMkLst>
          <pc:docMk/>
          <pc:sldMk cId="2549279288" sldId="268"/>
        </pc:sldMkLst>
        <pc:spChg chg="del mod">
          <ac:chgData name="長谷川 郁" userId="a6d8ef47-5c2b-412a-9994-1a720f182dcc" providerId="ADAL" clId="{16848FEB-6FBD-468C-AD20-10D5801B610B}" dt="2024-04-16T07:04:47.529" v="397" actId="478"/>
          <ac:spMkLst>
            <pc:docMk/>
            <pc:sldMk cId="2549279288" sldId="268"/>
            <ac:spMk id="2" creationId="{396D637F-1C67-59A7-3423-EED3EB368227}"/>
          </ac:spMkLst>
        </pc:spChg>
        <pc:spChg chg="add mod">
          <ac:chgData name="長谷川 郁" userId="a6d8ef47-5c2b-412a-9994-1a720f182dcc" providerId="ADAL" clId="{16848FEB-6FBD-468C-AD20-10D5801B610B}" dt="2024-04-16T06:54:40.711" v="316"/>
          <ac:spMkLst>
            <pc:docMk/>
            <pc:sldMk cId="2549279288" sldId="268"/>
            <ac:spMk id="3" creationId="{3DE35034-1432-55FC-D8B7-8D316A0724A4}"/>
          </ac:spMkLst>
        </pc:spChg>
        <pc:spChg chg="mod">
          <ac:chgData name="長谷川 郁" userId="a6d8ef47-5c2b-412a-9994-1a720f182dcc" providerId="ADAL" clId="{16848FEB-6FBD-468C-AD20-10D5801B610B}" dt="2024-04-16T06:55:34.237" v="332" actId="20577"/>
          <ac:spMkLst>
            <pc:docMk/>
            <pc:sldMk cId="2549279288" sldId="268"/>
            <ac:spMk id="4" creationId="{774FFF7B-3085-41CF-FA8E-B0CDD16C6841}"/>
          </ac:spMkLst>
        </pc:spChg>
        <pc:spChg chg="add mod">
          <ac:chgData name="長谷川 郁" userId="a6d8ef47-5c2b-412a-9994-1a720f182dcc" providerId="ADAL" clId="{16848FEB-6FBD-468C-AD20-10D5801B610B}" dt="2024-04-16T07:04:43.806" v="396" actId="20577"/>
          <ac:spMkLst>
            <pc:docMk/>
            <pc:sldMk cId="2549279288" sldId="268"/>
            <ac:spMk id="5" creationId="{BCF781BF-1587-3940-9201-09C2BC5C1A5A}"/>
          </ac:spMkLst>
        </pc:spChg>
        <pc:spChg chg="del mod">
          <ac:chgData name="長谷川 郁" userId="a6d8ef47-5c2b-412a-9994-1a720f182dcc" providerId="ADAL" clId="{16848FEB-6FBD-468C-AD20-10D5801B610B}" dt="2024-04-16T09:30:42.166" v="1498" actId="478"/>
          <ac:spMkLst>
            <pc:docMk/>
            <pc:sldMk cId="2549279288" sldId="268"/>
            <ac:spMk id="6" creationId="{AAB850FA-6830-4589-9D7D-7156C6CC1841}"/>
          </ac:spMkLst>
        </pc:spChg>
        <pc:spChg chg="add mod">
          <ac:chgData name="長谷川 郁" userId="a6d8ef47-5c2b-412a-9994-1a720f182dcc" providerId="ADAL" clId="{16848FEB-6FBD-468C-AD20-10D5801B610B}" dt="2024-04-16T07:04:23.143" v="394"/>
          <ac:spMkLst>
            <pc:docMk/>
            <pc:sldMk cId="2549279288" sldId="268"/>
            <ac:spMk id="7" creationId="{9948D999-21B4-9821-D547-A6C7943CEC81}"/>
          </ac:spMkLst>
        </pc:spChg>
        <pc:spChg chg="add mod">
          <ac:chgData name="長谷川 郁" userId="a6d8ef47-5c2b-412a-9994-1a720f182dcc" providerId="ADAL" clId="{16848FEB-6FBD-468C-AD20-10D5801B610B}" dt="2024-04-16T09:30:42.582" v="1499"/>
          <ac:spMkLst>
            <pc:docMk/>
            <pc:sldMk cId="2549279288" sldId="268"/>
            <ac:spMk id="8" creationId="{116E1201-8757-BC31-8D3C-759FF7EE68B9}"/>
          </ac:spMkLst>
        </pc:spChg>
      </pc:sldChg>
      <pc:sldChg chg="addSp delSp modSp mod modNotes">
        <pc:chgData name="長谷川 郁" userId="a6d8ef47-5c2b-412a-9994-1a720f182dcc" providerId="ADAL" clId="{16848FEB-6FBD-468C-AD20-10D5801B610B}" dt="2024-04-16T14:53:25.174" v="1880" actId="478"/>
        <pc:sldMkLst>
          <pc:docMk/>
          <pc:sldMk cId="3044650336" sldId="276"/>
        </pc:sldMkLst>
        <pc:spChg chg="mod">
          <ac:chgData name="長谷川 郁" userId="a6d8ef47-5c2b-412a-9994-1a720f182dcc" providerId="ADAL" clId="{16848FEB-6FBD-468C-AD20-10D5801B610B}" dt="2024-04-16T14:53:00.931" v="1874" actId="1076"/>
          <ac:spMkLst>
            <pc:docMk/>
            <pc:sldMk cId="3044650336" sldId="276"/>
            <ac:spMk id="2" creationId="{CDBE64B3-75B7-2F97-018F-AE0544C5F459}"/>
          </ac:spMkLst>
        </pc:spChg>
        <pc:spChg chg="del mod">
          <ac:chgData name="長谷川 郁" userId="a6d8ef47-5c2b-412a-9994-1a720f182dcc" providerId="ADAL" clId="{16848FEB-6FBD-468C-AD20-10D5801B610B}" dt="2024-04-16T14:53:25.174" v="1880" actId="478"/>
          <ac:spMkLst>
            <pc:docMk/>
            <pc:sldMk cId="3044650336" sldId="276"/>
            <ac:spMk id="3" creationId="{72698388-9E98-470F-7E43-EBB24C8A7F44}"/>
          </ac:spMkLst>
        </pc:spChg>
        <pc:spChg chg="mod">
          <ac:chgData name="長谷川 郁" userId="a6d8ef47-5c2b-412a-9994-1a720f182dcc" providerId="ADAL" clId="{16848FEB-6FBD-468C-AD20-10D5801B610B}" dt="2024-04-16T14:53:00.931" v="1874" actId="1076"/>
          <ac:spMkLst>
            <pc:docMk/>
            <pc:sldMk cId="3044650336" sldId="276"/>
            <ac:spMk id="4" creationId="{E5CE5B5F-907A-EC3E-10FD-CE03880D6A56}"/>
          </ac:spMkLst>
        </pc:spChg>
        <pc:spChg chg="add mod">
          <ac:chgData name="長谷川 郁" userId="a6d8ef47-5c2b-412a-9994-1a720f182dcc" providerId="ADAL" clId="{16848FEB-6FBD-468C-AD20-10D5801B610B}" dt="2024-04-16T14:53:00.931" v="1874" actId="1076"/>
          <ac:spMkLst>
            <pc:docMk/>
            <pc:sldMk cId="3044650336" sldId="276"/>
            <ac:spMk id="5" creationId="{C089512D-C46F-9969-78D2-92B90E4260C3}"/>
          </ac:spMkLst>
        </pc:spChg>
        <pc:spChg chg="del mod">
          <ac:chgData name="長谷川 郁" userId="a6d8ef47-5c2b-412a-9994-1a720f182dcc" providerId="ADAL" clId="{16848FEB-6FBD-468C-AD20-10D5801B610B}" dt="2024-04-16T09:30:59.482" v="1510" actId="478"/>
          <ac:spMkLst>
            <pc:docMk/>
            <pc:sldMk cId="3044650336" sldId="276"/>
            <ac:spMk id="6" creationId="{D3592D3D-11D6-E775-5678-CBB793532CCA}"/>
          </ac:spMkLst>
        </pc:spChg>
        <pc:spChg chg="add mod">
          <ac:chgData name="長谷川 郁" userId="a6d8ef47-5c2b-412a-9994-1a720f182dcc" providerId="ADAL" clId="{16848FEB-6FBD-468C-AD20-10D5801B610B}" dt="2024-04-16T14:53:00.931" v="1874" actId="1076"/>
          <ac:spMkLst>
            <pc:docMk/>
            <pc:sldMk cId="3044650336" sldId="276"/>
            <ac:spMk id="7" creationId="{1CD0E165-062C-8BF4-1885-F8FED54DCF39}"/>
          </ac:spMkLst>
        </pc:spChg>
      </pc:sldChg>
      <pc:sldChg chg="addSp delSp modSp mod">
        <pc:chgData name="長谷川 郁" userId="a6d8ef47-5c2b-412a-9994-1a720f182dcc" providerId="ADAL" clId="{16848FEB-6FBD-468C-AD20-10D5801B610B}" dt="2024-04-16T11:17:22.824" v="1854" actId="14100"/>
        <pc:sldMkLst>
          <pc:docMk/>
          <pc:sldMk cId="4206133081" sldId="277"/>
        </pc:sldMkLst>
        <pc:spChg chg="mod">
          <ac:chgData name="長谷川 郁" userId="a6d8ef47-5c2b-412a-9994-1a720f182dcc" providerId="ADAL" clId="{16848FEB-6FBD-468C-AD20-10D5801B610B}" dt="2024-04-16T11:17:22.824" v="1854" actId="14100"/>
          <ac:spMkLst>
            <pc:docMk/>
            <pc:sldMk cId="4206133081" sldId="277"/>
            <ac:spMk id="2" creationId="{62F3E322-3EF4-0810-83E6-057068874364}"/>
          </ac:spMkLst>
        </pc:spChg>
        <pc:spChg chg="del mod">
          <ac:chgData name="長谷川 郁" userId="a6d8ef47-5c2b-412a-9994-1a720f182dcc" providerId="ADAL" clId="{16848FEB-6FBD-468C-AD20-10D5801B610B}" dt="2024-04-16T07:17:13.444" v="584" actId="478"/>
          <ac:spMkLst>
            <pc:docMk/>
            <pc:sldMk cId="4206133081" sldId="277"/>
            <ac:spMk id="3" creationId="{1391414C-34C8-71FF-505A-4A3063ADFB06}"/>
          </ac:spMkLst>
        </pc:spChg>
        <pc:spChg chg="mod">
          <ac:chgData name="長谷川 郁" userId="a6d8ef47-5c2b-412a-9994-1a720f182dcc" providerId="ADAL" clId="{16848FEB-6FBD-468C-AD20-10D5801B610B}" dt="2024-04-16T06:38:51.018" v="10"/>
          <ac:spMkLst>
            <pc:docMk/>
            <pc:sldMk cId="4206133081" sldId="277"/>
            <ac:spMk id="4" creationId="{41B03CD1-F5DE-88E7-AF2D-BDAF52D541B4}"/>
          </ac:spMkLst>
        </pc:spChg>
        <pc:spChg chg="add mod">
          <ac:chgData name="長谷川 郁" userId="a6d8ef47-5c2b-412a-9994-1a720f182dcc" providerId="ADAL" clId="{16848FEB-6FBD-468C-AD20-10D5801B610B}" dt="2024-04-16T06:54:56.232" v="321"/>
          <ac:spMkLst>
            <pc:docMk/>
            <pc:sldMk cId="4206133081" sldId="277"/>
            <ac:spMk id="5" creationId="{CB735E85-FDA2-6462-F5DA-820B96996B81}"/>
          </ac:spMkLst>
        </pc:spChg>
        <pc:spChg chg="del mod">
          <ac:chgData name="長谷川 郁" userId="a6d8ef47-5c2b-412a-9994-1a720f182dcc" providerId="ADAL" clId="{16848FEB-6FBD-468C-AD20-10D5801B610B}" dt="2024-04-16T09:30:56.360" v="1507" actId="478"/>
          <ac:spMkLst>
            <pc:docMk/>
            <pc:sldMk cId="4206133081" sldId="277"/>
            <ac:spMk id="6" creationId="{46661159-DF7E-A117-D047-E9C56100CF11}"/>
          </ac:spMkLst>
        </pc:spChg>
        <pc:spChg chg="add mod">
          <ac:chgData name="長谷川 郁" userId="a6d8ef47-5c2b-412a-9994-1a720f182dcc" providerId="ADAL" clId="{16848FEB-6FBD-468C-AD20-10D5801B610B}" dt="2024-04-16T09:30:56.914" v="1508"/>
          <ac:spMkLst>
            <pc:docMk/>
            <pc:sldMk cId="4206133081" sldId="277"/>
            <ac:spMk id="7" creationId="{0A5B2204-3BE6-A0F0-F6FB-C6D321F71C5D}"/>
          </ac:spMkLst>
        </pc:spChg>
      </pc:sldChg>
      <pc:sldChg chg="addSp delSp modSp mod">
        <pc:chgData name="長谷川 郁" userId="a6d8ef47-5c2b-412a-9994-1a720f182dcc" providerId="ADAL" clId="{16848FEB-6FBD-468C-AD20-10D5801B610B}" dt="2024-04-16T11:07:42.616" v="1689" actId="20577"/>
        <pc:sldMkLst>
          <pc:docMk/>
          <pc:sldMk cId="516078520" sldId="281"/>
        </pc:sldMkLst>
        <pc:spChg chg="mod">
          <ac:chgData name="長谷川 郁" userId="a6d8ef47-5c2b-412a-9994-1a720f182dcc" providerId="ADAL" clId="{16848FEB-6FBD-468C-AD20-10D5801B610B}" dt="2024-04-16T09:22:54.676" v="1115" actId="20577"/>
          <ac:spMkLst>
            <pc:docMk/>
            <pc:sldMk cId="516078520" sldId="281"/>
            <ac:spMk id="2" creationId="{8A66658C-1C90-5C81-26FF-89649BF3BF0D}"/>
          </ac:spMkLst>
        </pc:spChg>
        <pc:spChg chg="add mod">
          <ac:chgData name="長谷川 郁" userId="a6d8ef47-5c2b-412a-9994-1a720f182dcc" providerId="ADAL" clId="{16848FEB-6FBD-468C-AD20-10D5801B610B}" dt="2024-04-16T06:54:59.859" v="323"/>
          <ac:spMkLst>
            <pc:docMk/>
            <pc:sldMk cId="516078520" sldId="281"/>
            <ac:spMk id="3" creationId="{285F3876-7401-7F48-C697-3D4D5652480A}"/>
          </ac:spMkLst>
        </pc:spChg>
        <pc:spChg chg="mod">
          <ac:chgData name="長谷川 郁" userId="a6d8ef47-5c2b-412a-9994-1a720f182dcc" providerId="ADAL" clId="{16848FEB-6FBD-468C-AD20-10D5801B610B}" dt="2024-04-16T11:07:42.616" v="1689" actId="20577"/>
          <ac:spMkLst>
            <pc:docMk/>
            <pc:sldMk cId="516078520" sldId="281"/>
            <ac:spMk id="4" creationId="{C17BAC86-A8B0-5377-1F58-4FBA98052F68}"/>
          </ac:spMkLst>
        </pc:spChg>
        <pc:spChg chg="add mod">
          <ac:chgData name="長谷川 郁" userId="a6d8ef47-5c2b-412a-9994-1a720f182dcc" providerId="ADAL" clId="{16848FEB-6FBD-468C-AD20-10D5801B610B}" dt="2024-04-16T09:31:02.775" v="1513"/>
          <ac:spMkLst>
            <pc:docMk/>
            <pc:sldMk cId="516078520" sldId="281"/>
            <ac:spMk id="5" creationId="{D4CB96E2-2135-E58D-A4CA-2B7AE9B688C4}"/>
          </ac:spMkLst>
        </pc:spChg>
        <pc:spChg chg="del mod">
          <ac:chgData name="長谷川 郁" userId="a6d8ef47-5c2b-412a-9994-1a720f182dcc" providerId="ADAL" clId="{16848FEB-6FBD-468C-AD20-10D5801B610B}" dt="2024-04-16T09:31:02.443" v="1512" actId="478"/>
          <ac:spMkLst>
            <pc:docMk/>
            <pc:sldMk cId="516078520" sldId="281"/>
            <ac:spMk id="6" creationId="{106327FF-857F-2CC1-CB9F-6E765FA085A0}"/>
          </ac:spMkLst>
        </pc:spChg>
      </pc:sldChg>
      <pc:sldChg chg="addSp delSp modSp mod">
        <pc:chgData name="長谷川 郁" userId="a6d8ef47-5c2b-412a-9994-1a720f182dcc" providerId="ADAL" clId="{16848FEB-6FBD-468C-AD20-10D5801B610B}" dt="2024-04-16T11:07:58.149" v="1698" actId="20577"/>
        <pc:sldMkLst>
          <pc:docMk/>
          <pc:sldMk cId="3381000696" sldId="284"/>
        </pc:sldMkLst>
        <pc:spChg chg="add mod">
          <ac:chgData name="長谷川 郁" userId="a6d8ef47-5c2b-412a-9994-1a720f182dcc" providerId="ADAL" clId="{16848FEB-6FBD-468C-AD20-10D5801B610B}" dt="2024-04-16T06:55:03.306" v="325"/>
          <ac:spMkLst>
            <pc:docMk/>
            <pc:sldMk cId="3381000696" sldId="284"/>
            <ac:spMk id="2" creationId="{619E8C65-37B7-EA2B-F855-40E967E34183}"/>
          </ac:spMkLst>
        </pc:spChg>
        <pc:spChg chg="add mod">
          <ac:chgData name="長谷川 郁" userId="a6d8ef47-5c2b-412a-9994-1a720f182dcc" providerId="ADAL" clId="{16848FEB-6FBD-468C-AD20-10D5801B610B}" dt="2024-04-16T09:27:32.276" v="1301" actId="948"/>
          <ac:spMkLst>
            <pc:docMk/>
            <pc:sldMk cId="3381000696" sldId="284"/>
            <ac:spMk id="3" creationId="{26ACC63B-FC34-146C-1A70-D780F2B56FF5}"/>
          </ac:spMkLst>
        </pc:spChg>
        <pc:spChg chg="mod">
          <ac:chgData name="長谷川 郁" userId="a6d8ef47-5c2b-412a-9994-1a720f182dcc" providerId="ADAL" clId="{16848FEB-6FBD-468C-AD20-10D5801B610B}" dt="2024-04-16T11:07:58.149" v="1698" actId="20577"/>
          <ac:spMkLst>
            <pc:docMk/>
            <pc:sldMk cId="3381000696" sldId="284"/>
            <ac:spMk id="4" creationId="{C7A6B53A-9161-6C1C-CEF8-693C1511B1BD}"/>
          </ac:spMkLst>
        </pc:spChg>
        <pc:spChg chg="add mod">
          <ac:chgData name="長谷川 郁" userId="a6d8ef47-5c2b-412a-9994-1a720f182dcc" providerId="ADAL" clId="{16848FEB-6FBD-468C-AD20-10D5801B610B}" dt="2024-04-16T09:31:08.712" v="1517"/>
          <ac:spMkLst>
            <pc:docMk/>
            <pc:sldMk cId="3381000696" sldId="284"/>
            <ac:spMk id="5" creationId="{1E3D6467-E47C-41C1-30F9-EF271B3E0A28}"/>
          </ac:spMkLst>
        </pc:spChg>
        <pc:spChg chg="del mod">
          <ac:chgData name="長谷川 郁" userId="a6d8ef47-5c2b-412a-9994-1a720f182dcc" providerId="ADAL" clId="{16848FEB-6FBD-468C-AD20-10D5801B610B}" dt="2024-04-16T09:31:08.389" v="1516" actId="478"/>
          <ac:spMkLst>
            <pc:docMk/>
            <pc:sldMk cId="3381000696" sldId="284"/>
            <ac:spMk id="6" creationId="{2E0619C6-3125-9A5D-2CF0-0DD6CA6D61F6}"/>
          </ac:spMkLst>
        </pc:spChg>
      </pc:sldChg>
      <pc:sldChg chg="addSp delSp modSp mod">
        <pc:chgData name="長谷川 郁" userId="a6d8ef47-5c2b-412a-9994-1a720f182dcc" providerId="ADAL" clId="{16848FEB-6FBD-468C-AD20-10D5801B610B}" dt="2024-04-16T12:20:20.342" v="1870"/>
        <pc:sldMkLst>
          <pc:docMk/>
          <pc:sldMk cId="597437360" sldId="285"/>
        </pc:sldMkLst>
        <pc:spChg chg="add mod">
          <ac:chgData name="長谷川 郁" userId="a6d8ef47-5c2b-412a-9994-1a720f182dcc" providerId="ADAL" clId="{16848FEB-6FBD-468C-AD20-10D5801B610B}" dt="2024-04-16T06:55:01.997" v="324"/>
          <ac:spMkLst>
            <pc:docMk/>
            <pc:sldMk cId="597437360" sldId="285"/>
            <ac:spMk id="2" creationId="{337A1D7D-3094-D146-478B-C7C155B7B9D8}"/>
          </ac:spMkLst>
        </pc:spChg>
        <pc:spChg chg="mod">
          <ac:chgData name="長谷川 郁" userId="a6d8ef47-5c2b-412a-9994-1a720f182dcc" providerId="ADAL" clId="{16848FEB-6FBD-468C-AD20-10D5801B610B}" dt="2024-04-16T11:07:50.258" v="1692" actId="20577"/>
          <ac:spMkLst>
            <pc:docMk/>
            <pc:sldMk cId="597437360" sldId="285"/>
            <ac:spMk id="4" creationId="{8009C932-61FD-8BE8-55C0-B4639CF4D699}"/>
          </ac:spMkLst>
        </pc:spChg>
        <pc:spChg chg="add del">
          <ac:chgData name="長谷川 郁" userId="a6d8ef47-5c2b-412a-9994-1a720f182dcc" providerId="ADAL" clId="{16848FEB-6FBD-468C-AD20-10D5801B610B}" dt="2024-04-16T09:23:26.367" v="1124" actId="22"/>
          <ac:spMkLst>
            <pc:docMk/>
            <pc:sldMk cId="597437360" sldId="285"/>
            <ac:spMk id="5" creationId="{912459AE-54C4-1CF4-A836-7A917D91AC2E}"/>
          </ac:spMkLst>
        </pc:spChg>
        <pc:spChg chg="del mod">
          <ac:chgData name="長谷川 郁" userId="a6d8ef47-5c2b-412a-9994-1a720f182dcc" providerId="ADAL" clId="{16848FEB-6FBD-468C-AD20-10D5801B610B}" dt="2024-04-16T09:31:05.682" v="1514" actId="478"/>
          <ac:spMkLst>
            <pc:docMk/>
            <pc:sldMk cId="597437360" sldId="285"/>
            <ac:spMk id="6" creationId="{D4FE7ED9-3A07-37FE-812F-EC0048EC0103}"/>
          </ac:spMkLst>
        </pc:spChg>
        <pc:spChg chg="add del mod">
          <ac:chgData name="長谷川 郁" userId="a6d8ef47-5c2b-412a-9994-1a720f182dcc" providerId="ADAL" clId="{16848FEB-6FBD-468C-AD20-10D5801B610B}" dt="2024-04-16T12:20:02.170" v="1867" actId="478"/>
          <ac:spMkLst>
            <pc:docMk/>
            <pc:sldMk cId="597437360" sldId="285"/>
            <ac:spMk id="7" creationId="{51B3DBAD-421E-541F-26C8-A5CF7E11DBA2}"/>
          </ac:spMkLst>
        </pc:spChg>
        <pc:spChg chg="add mod">
          <ac:chgData name="長谷川 郁" userId="a6d8ef47-5c2b-412a-9994-1a720f182dcc" providerId="ADAL" clId="{16848FEB-6FBD-468C-AD20-10D5801B610B}" dt="2024-04-16T09:31:06.005" v="1515"/>
          <ac:spMkLst>
            <pc:docMk/>
            <pc:sldMk cId="597437360" sldId="285"/>
            <ac:spMk id="8" creationId="{786490C7-6553-21E1-46D3-01B1364A8025}"/>
          </ac:spMkLst>
        </pc:spChg>
        <pc:spChg chg="add mod">
          <ac:chgData name="長谷川 郁" userId="a6d8ef47-5c2b-412a-9994-1a720f182dcc" providerId="ADAL" clId="{16848FEB-6FBD-468C-AD20-10D5801B610B}" dt="2024-04-16T12:20:20.342" v="1870"/>
          <ac:spMkLst>
            <pc:docMk/>
            <pc:sldMk cId="597437360" sldId="285"/>
            <ac:spMk id="9" creationId="{C0C03D6E-F97E-4EAB-B238-A680861AE25A}"/>
          </ac:spMkLst>
        </pc:spChg>
      </pc:sldChg>
      <pc:sldChg chg="addSp delSp modSp mod">
        <pc:chgData name="長谷川 郁" userId="a6d8ef47-5c2b-412a-9994-1a720f182dcc" providerId="ADAL" clId="{16848FEB-6FBD-468C-AD20-10D5801B610B}" dt="2024-04-16T11:08:05.150" v="1705" actId="20577"/>
        <pc:sldMkLst>
          <pc:docMk/>
          <pc:sldMk cId="3532106988" sldId="286"/>
        </pc:sldMkLst>
        <pc:spChg chg="add mod">
          <ac:chgData name="長谷川 郁" userId="a6d8ef47-5c2b-412a-9994-1a720f182dcc" providerId="ADAL" clId="{16848FEB-6FBD-468C-AD20-10D5801B610B}" dt="2024-04-16T06:55:17.041" v="330"/>
          <ac:spMkLst>
            <pc:docMk/>
            <pc:sldMk cId="3532106988" sldId="286"/>
            <ac:spMk id="2" creationId="{7EC99EF2-5E94-552E-F05F-2C7D83550F01}"/>
          </ac:spMkLst>
        </pc:spChg>
        <pc:spChg chg="add mod">
          <ac:chgData name="長谷川 郁" userId="a6d8ef47-5c2b-412a-9994-1a720f182dcc" providerId="ADAL" clId="{16848FEB-6FBD-468C-AD20-10D5801B610B}" dt="2024-04-16T09:26:07.336" v="1283" actId="20577"/>
          <ac:spMkLst>
            <pc:docMk/>
            <pc:sldMk cId="3532106988" sldId="286"/>
            <ac:spMk id="3" creationId="{ECF424FD-538D-0C84-98CA-A74B37ADAE55}"/>
          </ac:spMkLst>
        </pc:spChg>
        <pc:spChg chg="mod">
          <ac:chgData name="長谷川 郁" userId="a6d8ef47-5c2b-412a-9994-1a720f182dcc" providerId="ADAL" clId="{16848FEB-6FBD-468C-AD20-10D5801B610B}" dt="2024-04-16T11:08:05.150" v="1705" actId="20577"/>
          <ac:spMkLst>
            <pc:docMk/>
            <pc:sldMk cId="3532106988" sldId="286"/>
            <ac:spMk id="4" creationId="{D9087657-CA95-14D4-D40E-384E80A42288}"/>
          </ac:spMkLst>
        </pc:spChg>
        <pc:spChg chg="add mod">
          <ac:chgData name="長谷川 郁" userId="a6d8ef47-5c2b-412a-9994-1a720f182dcc" providerId="ADAL" clId="{16848FEB-6FBD-468C-AD20-10D5801B610B}" dt="2024-04-16T09:31:11.613" v="1519"/>
          <ac:spMkLst>
            <pc:docMk/>
            <pc:sldMk cId="3532106988" sldId="286"/>
            <ac:spMk id="5" creationId="{AC4344B9-32A5-6754-30A4-078A7DCE4A10}"/>
          </ac:spMkLst>
        </pc:spChg>
        <pc:spChg chg="del mod">
          <ac:chgData name="長谷川 郁" userId="a6d8ef47-5c2b-412a-9994-1a720f182dcc" providerId="ADAL" clId="{16848FEB-6FBD-468C-AD20-10D5801B610B}" dt="2024-04-16T09:31:11.250" v="1518" actId="478"/>
          <ac:spMkLst>
            <pc:docMk/>
            <pc:sldMk cId="3532106988" sldId="286"/>
            <ac:spMk id="6" creationId="{109574E1-9D6F-50E4-3198-772DF4E17AAF}"/>
          </ac:spMkLst>
        </pc:spChg>
      </pc:sldChg>
      <pc:sldChg chg="addSp delSp modSp mod">
        <pc:chgData name="長谷川 郁" userId="a6d8ef47-5c2b-412a-9994-1a720f182dcc" providerId="ADAL" clId="{16848FEB-6FBD-468C-AD20-10D5801B610B}" dt="2024-04-16T11:09:39.094" v="1713" actId="20577"/>
        <pc:sldMkLst>
          <pc:docMk/>
          <pc:sldMk cId="1507020367" sldId="287"/>
        </pc:sldMkLst>
        <pc:spChg chg="add mod">
          <ac:chgData name="長谷川 郁" userId="a6d8ef47-5c2b-412a-9994-1a720f182dcc" providerId="ADAL" clId="{16848FEB-6FBD-468C-AD20-10D5801B610B}" dt="2024-04-16T06:55:20.991" v="331"/>
          <ac:spMkLst>
            <pc:docMk/>
            <pc:sldMk cId="1507020367" sldId="287"/>
            <ac:spMk id="2" creationId="{0037F97A-F44E-61D4-C38D-D6804E89BD7D}"/>
          </ac:spMkLst>
        </pc:spChg>
        <pc:spChg chg="add mod">
          <ac:chgData name="長谷川 郁" userId="a6d8ef47-5c2b-412a-9994-1a720f182dcc" providerId="ADAL" clId="{16848FEB-6FBD-468C-AD20-10D5801B610B}" dt="2024-04-16T09:26:35.730" v="1296" actId="20577"/>
          <ac:spMkLst>
            <pc:docMk/>
            <pc:sldMk cId="1507020367" sldId="287"/>
            <ac:spMk id="3" creationId="{3AB2C627-D6C3-A425-B6CA-D869872BC6FD}"/>
          </ac:spMkLst>
        </pc:spChg>
        <pc:spChg chg="mod">
          <ac:chgData name="長谷川 郁" userId="a6d8ef47-5c2b-412a-9994-1a720f182dcc" providerId="ADAL" clId="{16848FEB-6FBD-468C-AD20-10D5801B610B}" dt="2024-04-16T11:09:39.094" v="1713" actId="20577"/>
          <ac:spMkLst>
            <pc:docMk/>
            <pc:sldMk cId="1507020367" sldId="287"/>
            <ac:spMk id="4" creationId="{C1FFA1E8-3532-B7DD-649B-AF109E37A930}"/>
          </ac:spMkLst>
        </pc:spChg>
        <pc:spChg chg="add mod">
          <ac:chgData name="長谷川 郁" userId="a6d8ef47-5c2b-412a-9994-1a720f182dcc" providerId="ADAL" clId="{16848FEB-6FBD-468C-AD20-10D5801B610B}" dt="2024-04-16T09:31:15.761" v="1521"/>
          <ac:spMkLst>
            <pc:docMk/>
            <pc:sldMk cId="1507020367" sldId="287"/>
            <ac:spMk id="5" creationId="{1ADDF99A-1EB6-5A2A-8D4D-4A769E4C72F9}"/>
          </ac:spMkLst>
        </pc:spChg>
        <pc:spChg chg="del mod">
          <ac:chgData name="長谷川 郁" userId="a6d8ef47-5c2b-412a-9994-1a720f182dcc" providerId="ADAL" clId="{16848FEB-6FBD-468C-AD20-10D5801B610B}" dt="2024-04-16T09:31:15.444" v="1520" actId="478"/>
          <ac:spMkLst>
            <pc:docMk/>
            <pc:sldMk cId="1507020367" sldId="287"/>
            <ac:spMk id="6" creationId="{884A26FE-4394-4E7A-76AF-E3753E543676}"/>
          </ac:spMkLst>
        </pc:spChg>
      </pc:sldChg>
      <pc:sldChg chg="addSp delSp modSp mod">
        <pc:chgData name="長谷川 郁" userId="a6d8ef47-5c2b-412a-9994-1a720f182dcc" providerId="ADAL" clId="{16848FEB-6FBD-468C-AD20-10D5801B610B}" dt="2024-04-16T11:17:09.901" v="1851" actId="14100"/>
        <pc:sldMkLst>
          <pc:docMk/>
          <pc:sldMk cId="2579615831" sldId="303"/>
        </pc:sldMkLst>
        <pc:spChg chg="add mod">
          <ac:chgData name="長谷川 郁" userId="a6d8ef47-5c2b-412a-9994-1a720f182dcc" providerId="ADAL" clId="{16848FEB-6FBD-468C-AD20-10D5801B610B}" dt="2024-04-16T06:54:51.991" v="319"/>
          <ac:spMkLst>
            <pc:docMk/>
            <pc:sldMk cId="2579615831" sldId="303"/>
            <ac:spMk id="2" creationId="{9FEFED5A-3CFE-7851-A9C9-031125BB467D}"/>
          </ac:spMkLst>
        </pc:spChg>
        <pc:spChg chg="mod">
          <ac:chgData name="長谷川 郁" userId="a6d8ef47-5c2b-412a-9994-1a720f182dcc" providerId="ADAL" clId="{16848FEB-6FBD-468C-AD20-10D5801B610B}" dt="2024-04-16T11:17:09.901" v="1851" actId="14100"/>
          <ac:spMkLst>
            <pc:docMk/>
            <pc:sldMk cId="2579615831" sldId="303"/>
            <ac:spMk id="3" creationId="{81E3A183-87F4-30EE-FBAD-4D8C5856B0D7}"/>
          </ac:spMkLst>
        </pc:spChg>
        <pc:spChg chg="mod">
          <ac:chgData name="長谷川 郁" userId="a6d8ef47-5c2b-412a-9994-1a720f182dcc" providerId="ADAL" clId="{16848FEB-6FBD-468C-AD20-10D5801B610B}" dt="2024-04-16T07:16:12.486" v="563" actId="20577"/>
          <ac:spMkLst>
            <pc:docMk/>
            <pc:sldMk cId="2579615831" sldId="303"/>
            <ac:spMk id="4" creationId="{459614D5-1E7C-DDC9-19E6-FAB4570D9E9A}"/>
          </ac:spMkLst>
        </pc:spChg>
        <pc:spChg chg="add mod">
          <ac:chgData name="長谷川 郁" userId="a6d8ef47-5c2b-412a-9994-1a720f182dcc" providerId="ADAL" clId="{16848FEB-6FBD-468C-AD20-10D5801B610B}" dt="2024-04-16T09:30:50.067" v="1504"/>
          <ac:spMkLst>
            <pc:docMk/>
            <pc:sldMk cId="2579615831" sldId="303"/>
            <ac:spMk id="5" creationId="{87067B15-74DF-5AF7-9861-5FE86E3CE7BB}"/>
          </ac:spMkLst>
        </pc:spChg>
        <pc:spChg chg="del mod">
          <ac:chgData name="長谷川 郁" userId="a6d8ef47-5c2b-412a-9994-1a720f182dcc" providerId="ADAL" clId="{16848FEB-6FBD-468C-AD20-10D5801B610B}" dt="2024-04-16T09:30:49.598" v="1503" actId="478"/>
          <ac:spMkLst>
            <pc:docMk/>
            <pc:sldMk cId="2579615831" sldId="303"/>
            <ac:spMk id="6" creationId="{DFDEBB7D-D6AD-203D-A84D-EB7D21386BC1}"/>
          </ac:spMkLst>
        </pc:spChg>
      </pc:sldChg>
      <pc:sldChg chg="addSp delSp modSp mod">
        <pc:chgData name="長谷川 郁" userId="a6d8ef47-5c2b-412a-9994-1a720f182dcc" providerId="ADAL" clId="{16848FEB-6FBD-468C-AD20-10D5801B610B}" dt="2024-04-16T11:17:03.789" v="1850" actId="14100"/>
        <pc:sldMkLst>
          <pc:docMk/>
          <pc:sldMk cId="3077371764" sldId="312"/>
        </pc:sldMkLst>
        <pc:spChg chg="add mod">
          <ac:chgData name="長谷川 郁" userId="a6d8ef47-5c2b-412a-9994-1a720f182dcc" providerId="ADAL" clId="{16848FEB-6FBD-468C-AD20-10D5801B610B}" dt="2024-04-16T06:54:44.456" v="317"/>
          <ac:spMkLst>
            <pc:docMk/>
            <pc:sldMk cId="3077371764" sldId="312"/>
            <ac:spMk id="2" creationId="{70092D52-8663-337D-6E67-4BF253A65B82}"/>
          </ac:spMkLst>
        </pc:spChg>
        <pc:spChg chg="del mod">
          <ac:chgData name="長谷川 郁" userId="a6d8ef47-5c2b-412a-9994-1a720f182dcc" providerId="ADAL" clId="{16848FEB-6FBD-468C-AD20-10D5801B610B}" dt="2024-04-16T11:16:36.122" v="1848" actId="478"/>
          <ac:spMkLst>
            <pc:docMk/>
            <pc:sldMk cId="3077371764" sldId="312"/>
            <ac:spMk id="3" creationId="{81E3A183-87F4-30EE-FBAD-4D8C5856B0D7}"/>
          </ac:spMkLst>
        </pc:spChg>
        <pc:spChg chg="mod">
          <ac:chgData name="長谷川 郁" userId="a6d8ef47-5c2b-412a-9994-1a720f182dcc" providerId="ADAL" clId="{16848FEB-6FBD-468C-AD20-10D5801B610B}" dt="2024-04-16T11:15:53.635" v="1841" actId="20577"/>
          <ac:spMkLst>
            <pc:docMk/>
            <pc:sldMk cId="3077371764" sldId="312"/>
            <ac:spMk id="4" creationId="{459614D5-1E7C-DDC9-19E6-FAB4570D9E9A}"/>
          </ac:spMkLst>
        </pc:spChg>
        <pc:spChg chg="add mod">
          <ac:chgData name="長谷川 郁" userId="a6d8ef47-5c2b-412a-9994-1a720f182dcc" providerId="ADAL" clId="{16848FEB-6FBD-468C-AD20-10D5801B610B}" dt="2024-04-16T09:30:45.604" v="1501"/>
          <ac:spMkLst>
            <pc:docMk/>
            <pc:sldMk cId="3077371764" sldId="312"/>
            <ac:spMk id="5" creationId="{2D5ABB51-8868-CE3A-0CC6-9D0144FD8037}"/>
          </ac:spMkLst>
        </pc:spChg>
        <pc:spChg chg="del mod">
          <ac:chgData name="長谷川 郁" userId="a6d8ef47-5c2b-412a-9994-1a720f182dcc" providerId="ADAL" clId="{16848FEB-6FBD-468C-AD20-10D5801B610B}" dt="2024-04-16T09:30:45.257" v="1500" actId="478"/>
          <ac:spMkLst>
            <pc:docMk/>
            <pc:sldMk cId="3077371764" sldId="312"/>
            <ac:spMk id="6" creationId="{DFDEBB7D-D6AD-203D-A84D-EB7D21386BC1}"/>
          </ac:spMkLst>
        </pc:spChg>
        <pc:spChg chg="add del mod">
          <ac:chgData name="長谷川 郁" userId="a6d8ef47-5c2b-412a-9994-1a720f182dcc" providerId="ADAL" clId="{16848FEB-6FBD-468C-AD20-10D5801B610B}" dt="2024-04-16T11:16:11.227" v="1843"/>
          <ac:spMkLst>
            <pc:docMk/>
            <pc:sldMk cId="3077371764" sldId="312"/>
            <ac:spMk id="7" creationId="{F5BFCAEC-9D81-E120-0F52-6678A856C6AC}"/>
          </ac:spMkLst>
        </pc:spChg>
        <pc:spChg chg="add mod">
          <ac:chgData name="長谷川 郁" userId="a6d8ef47-5c2b-412a-9994-1a720f182dcc" providerId="ADAL" clId="{16848FEB-6FBD-468C-AD20-10D5801B610B}" dt="2024-04-16T11:17:03.789" v="1850" actId="14100"/>
          <ac:spMkLst>
            <pc:docMk/>
            <pc:sldMk cId="3077371764" sldId="312"/>
            <ac:spMk id="8" creationId="{823F61AB-8D62-0C9B-5445-02E533DCAE08}"/>
          </ac:spMkLst>
        </pc:spChg>
      </pc:sldChg>
      <pc:sldChg chg="addSp delSp modSp mod">
        <pc:chgData name="長谷川 郁" userId="a6d8ef47-5c2b-412a-9994-1a720f182dcc" providerId="ADAL" clId="{16848FEB-6FBD-468C-AD20-10D5801B610B}" dt="2024-04-16T11:17:15.555" v="1852" actId="14100"/>
        <pc:sldMkLst>
          <pc:docMk/>
          <pc:sldMk cId="3216216773" sldId="313"/>
        </pc:sldMkLst>
        <pc:spChg chg="add mod">
          <ac:chgData name="長谷川 郁" userId="a6d8ef47-5c2b-412a-9994-1a720f182dcc" providerId="ADAL" clId="{16848FEB-6FBD-468C-AD20-10D5801B610B}" dt="2024-04-16T06:54:53.909" v="320"/>
          <ac:spMkLst>
            <pc:docMk/>
            <pc:sldMk cId="3216216773" sldId="313"/>
            <ac:spMk id="2" creationId="{02DA444D-8D62-6752-087A-15F42946CC99}"/>
          </ac:spMkLst>
        </pc:spChg>
        <pc:spChg chg="mod">
          <ac:chgData name="長谷川 郁" userId="a6d8ef47-5c2b-412a-9994-1a720f182dcc" providerId="ADAL" clId="{16848FEB-6FBD-468C-AD20-10D5801B610B}" dt="2024-04-16T11:17:15.555" v="1852" actId="14100"/>
          <ac:spMkLst>
            <pc:docMk/>
            <pc:sldMk cId="3216216773" sldId="313"/>
            <ac:spMk id="3" creationId="{81E3A183-87F4-30EE-FBAD-4D8C5856B0D7}"/>
          </ac:spMkLst>
        </pc:spChg>
        <pc:spChg chg="mod">
          <ac:chgData name="長谷川 郁" userId="a6d8ef47-5c2b-412a-9994-1a720f182dcc" providerId="ADAL" clId="{16848FEB-6FBD-468C-AD20-10D5801B610B}" dt="2024-04-16T07:16:42.847" v="581" actId="20577"/>
          <ac:spMkLst>
            <pc:docMk/>
            <pc:sldMk cId="3216216773" sldId="313"/>
            <ac:spMk id="4" creationId="{459614D5-1E7C-DDC9-19E6-FAB4570D9E9A}"/>
          </ac:spMkLst>
        </pc:spChg>
        <pc:spChg chg="add mod">
          <ac:chgData name="長谷川 郁" userId="a6d8ef47-5c2b-412a-9994-1a720f182dcc" providerId="ADAL" clId="{16848FEB-6FBD-468C-AD20-10D5801B610B}" dt="2024-04-16T09:30:53.191" v="1506"/>
          <ac:spMkLst>
            <pc:docMk/>
            <pc:sldMk cId="3216216773" sldId="313"/>
            <ac:spMk id="5" creationId="{35B1EEF9-4D47-0AE6-735A-D02366961F5C}"/>
          </ac:spMkLst>
        </pc:spChg>
        <pc:spChg chg="del mod">
          <ac:chgData name="長谷川 郁" userId="a6d8ef47-5c2b-412a-9994-1a720f182dcc" providerId="ADAL" clId="{16848FEB-6FBD-468C-AD20-10D5801B610B}" dt="2024-04-16T09:30:52.837" v="1505" actId="478"/>
          <ac:spMkLst>
            <pc:docMk/>
            <pc:sldMk cId="3216216773" sldId="313"/>
            <ac:spMk id="6" creationId="{DFDEBB7D-D6AD-203D-A84D-EB7D21386BC1}"/>
          </ac:spMkLst>
        </pc:spChg>
      </pc:sldChg>
      <pc:sldChg chg="delSp modSp add mod">
        <pc:chgData name="長谷川 郁" userId="a6d8ef47-5c2b-412a-9994-1a720f182dcc" providerId="ADAL" clId="{16848FEB-6FBD-468C-AD20-10D5801B610B}" dt="2024-04-16T11:17:30.151" v="1855" actId="14100"/>
        <pc:sldMkLst>
          <pc:docMk/>
          <pc:sldMk cId="1056927643" sldId="314"/>
        </pc:sldMkLst>
        <pc:spChg chg="mod">
          <ac:chgData name="長谷川 郁" userId="a6d8ef47-5c2b-412a-9994-1a720f182dcc" providerId="ADAL" clId="{16848FEB-6FBD-468C-AD20-10D5801B610B}" dt="2024-04-16T11:17:30.151" v="1855" actId="14100"/>
          <ac:spMkLst>
            <pc:docMk/>
            <pc:sldMk cId="1056927643" sldId="314"/>
            <ac:spMk id="2" creationId="{CDBE64B3-75B7-2F97-018F-AE0544C5F459}"/>
          </ac:spMkLst>
        </pc:spChg>
        <pc:spChg chg="del mod">
          <ac:chgData name="長谷川 郁" userId="a6d8ef47-5c2b-412a-9994-1a720f182dcc" providerId="ADAL" clId="{16848FEB-6FBD-468C-AD20-10D5801B610B}" dt="2024-04-16T11:12:13.428" v="1744" actId="478"/>
          <ac:spMkLst>
            <pc:docMk/>
            <pc:sldMk cId="1056927643" sldId="314"/>
            <ac:spMk id="3" creationId="{72698388-9E98-470F-7E43-EBB24C8A7F44}"/>
          </ac:spMkLst>
        </pc:spChg>
        <pc:spChg chg="mod">
          <ac:chgData name="長谷川 郁" userId="a6d8ef47-5c2b-412a-9994-1a720f182dcc" providerId="ADAL" clId="{16848FEB-6FBD-468C-AD20-10D5801B610B}" dt="2024-04-16T11:06:26.812" v="1678" actId="20577"/>
          <ac:spMkLst>
            <pc:docMk/>
            <pc:sldMk cId="1056927643" sldId="314"/>
            <ac:spMk id="4" creationId="{E5CE5B5F-907A-EC3E-10FD-CE03880D6A56}"/>
          </ac:spMkLst>
        </pc:spChg>
      </pc:sldChg>
      <pc:sldMasterChg chg="modSp modSldLayout">
        <pc:chgData name="長谷川 郁" userId="a6d8ef47-5c2b-412a-9994-1a720f182dcc" providerId="ADAL" clId="{16848FEB-6FBD-468C-AD20-10D5801B610B}" dt="2024-04-16T06:38:51.018" v="10"/>
        <pc:sldMasterMkLst>
          <pc:docMk/>
          <pc:sldMasterMk cId="893115818" sldId="2147483648"/>
        </pc:sldMasterMkLst>
        <pc:spChg chg="mod">
          <ac:chgData name="長谷川 郁" userId="a6d8ef47-5c2b-412a-9994-1a720f182dcc" providerId="ADAL" clId="{16848FEB-6FBD-468C-AD20-10D5801B610B}" dt="2024-04-16T06:38:51.018" v="10"/>
          <ac:spMkLst>
            <pc:docMk/>
            <pc:sldMasterMk cId="893115818" sldId="2147483648"/>
            <ac:spMk id="2" creationId="{B3D04BAC-5B0B-FBFD-6FF8-0CC23FB74F5B}"/>
          </ac:spMkLst>
        </pc:spChg>
        <pc:spChg chg="mod">
          <ac:chgData name="長谷川 郁" userId="a6d8ef47-5c2b-412a-9994-1a720f182dcc" providerId="ADAL" clId="{16848FEB-6FBD-468C-AD20-10D5801B610B}" dt="2024-04-16T06:38:51.018" v="10"/>
          <ac:spMkLst>
            <pc:docMk/>
            <pc:sldMasterMk cId="893115818" sldId="2147483648"/>
            <ac:spMk id="3" creationId="{98DF109B-93BD-7E78-0310-51763597B4EC}"/>
          </ac:spMkLst>
        </pc:spChg>
        <pc:spChg chg="mod">
          <ac:chgData name="長谷川 郁" userId="a6d8ef47-5c2b-412a-9994-1a720f182dcc" providerId="ADAL" clId="{16848FEB-6FBD-468C-AD20-10D5801B610B}" dt="2024-04-16T06:38:51.018" v="10"/>
          <ac:spMkLst>
            <pc:docMk/>
            <pc:sldMasterMk cId="893115818" sldId="2147483648"/>
            <ac:spMk id="4" creationId="{9A28CDB5-F17D-9708-B163-E063AD7CB894}"/>
          </ac:spMkLst>
        </pc:spChg>
        <pc:spChg chg="mod">
          <ac:chgData name="長谷川 郁" userId="a6d8ef47-5c2b-412a-9994-1a720f182dcc" providerId="ADAL" clId="{16848FEB-6FBD-468C-AD20-10D5801B610B}" dt="2024-04-16T06:38:51.018" v="10"/>
          <ac:spMkLst>
            <pc:docMk/>
            <pc:sldMasterMk cId="893115818" sldId="2147483648"/>
            <ac:spMk id="5" creationId="{8788EBA2-F0ED-3264-2535-9AFAC0D6B167}"/>
          </ac:spMkLst>
        </pc:spChg>
        <pc:spChg chg="mod">
          <ac:chgData name="長谷川 郁" userId="a6d8ef47-5c2b-412a-9994-1a720f182dcc" providerId="ADAL" clId="{16848FEB-6FBD-468C-AD20-10D5801B610B}" dt="2024-04-16T06:38:51.018" v="10"/>
          <ac:spMkLst>
            <pc:docMk/>
            <pc:sldMasterMk cId="893115818" sldId="2147483648"/>
            <ac:spMk id="6" creationId="{2682173A-EA2B-9CE4-8526-A6795B71DF08}"/>
          </ac:spMkLst>
        </pc:spChg>
        <pc:sldLayoutChg chg="modSp">
          <pc:chgData name="長谷川 郁" userId="a6d8ef47-5c2b-412a-9994-1a720f182dcc" providerId="ADAL" clId="{16848FEB-6FBD-468C-AD20-10D5801B610B}" dt="2024-04-16T06:38:51.018" v="10"/>
          <pc:sldLayoutMkLst>
            <pc:docMk/>
            <pc:sldMasterMk cId="893115818" sldId="2147483648"/>
            <pc:sldLayoutMk cId="3457607873" sldId="2147483649"/>
          </pc:sldLayoutMkLst>
          <pc:spChg chg="mod">
            <ac:chgData name="長谷川 郁" userId="a6d8ef47-5c2b-412a-9994-1a720f182dcc" providerId="ADAL" clId="{16848FEB-6FBD-468C-AD20-10D5801B610B}" dt="2024-04-16T06:38:51.018" v="10"/>
            <ac:spMkLst>
              <pc:docMk/>
              <pc:sldMasterMk cId="893115818" sldId="2147483648"/>
              <pc:sldLayoutMk cId="3457607873" sldId="2147483649"/>
              <ac:spMk id="2" creationId="{2575B72B-4243-1478-F1E4-2FE49A6F35CC}"/>
            </ac:spMkLst>
          </pc:spChg>
          <pc:spChg chg="mod">
            <ac:chgData name="長谷川 郁" userId="a6d8ef47-5c2b-412a-9994-1a720f182dcc" providerId="ADAL" clId="{16848FEB-6FBD-468C-AD20-10D5801B610B}" dt="2024-04-16T06:38:51.018" v="10"/>
            <ac:spMkLst>
              <pc:docMk/>
              <pc:sldMasterMk cId="893115818" sldId="2147483648"/>
              <pc:sldLayoutMk cId="3457607873" sldId="2147483649"/>
              <ac:spMk id="3" creationId="{DB705726-5D2A-8ADE-5279-64D1722D2C6D}"/>
            </ac:spMkLst>
          </pc:spChg>
        </pc:sldLayoutChg>
        <pc:sldLayoutChg chg="modSp">
          <pc:chgData name="長谷川 郁" userId="a6d8ef47-5c2b-412a-9994-1a720f182dcc" providerId="ADAL" clId="{16848FEB-6FBD-468C-AD20-10D5801B610B}" dt="2024-04-16T06:38:51.018" v="10"/>
          <pc:sldLayoutMkLst>
            <pc:docMk/>
            <pc:sldMasterMk cId="893115818" sldId="2147483648"/>
            <pc:sldLayoutMk cId="3875072262" sldId="2147483651"/>
          </pc:sldLayoutMkLst>
          <pc:spChg chg="mod">
            <ac:chgData name="長谷川 郁" userId="a6d8ef47-5c2b-412a-9994-1a720f182dcc" providerId="ADAL" clId="{16848FEB-6FBD-468C-AD20-10D5801B610B}" dt="2024-04-16T06:38:51.018" v="10"/>
            <ac:spMkLst>
              <pc:docMk/>
              <pc:sldMasterMk cId="893115818" sldId="2147483648"/>
              <pc:sldLayoutMk cId="3875072262" sldId="2147483651"/>
              <ac:spMk id="2" creationId="{FBFC88EB-1EC8-B005-71D8-DBE91A431327}"/>
            </ac:spMkLst>
          </pc:spChg>
          <pc:spChg chg="mod">
            <ac:chgData name="長谷川 郁" userId="a6d8ef47-5c2b-412a-9994-1a720f182dcc" providerId="ADAL" clId="{16848FEB-6FBD-468C-AD20-10D5801B610B}" dt="2024-04-16T06:38:51.018" v="10"/>
            <ac:spMkLst>
              <pc:docMk/>
              <pc:sldMasterMk cId="893115818" sldId="2147483648"/>
              <pc:sldLayoutMk cId="3875072262" sldId="2147483651"/>
              <ac:spMk id="3" creationId="{5218430F-92C1-9245-24D7-59C622A7EB22}"/>
            </ac:spMkLst>
          </pc:spChg>
        </pc:sldLayoutChg>
        <pc:sldLayoutChg chg="modSp">
          <pc:chgData name="長谷川 郁" userId="a6d8ef47-5c2b-412a-9994-1a720f182dcc" providerId="ADAL" clId="{16848FEB-6FBD-468C-AD20-10D5801B610B}" dt="2024-04-16T06:38:51.018" v="10"/>
          <pc:sldLayoutMkLst>
            <pc:docMk/>
            <pc:sldMasterMk cId="893115818" sldId="2147483648"/>
            <pc:sldLayoutMk cId="953967267" sldId="2147483652"/>
          </pc:sldLayoutMkLst>
          <pc:spChg chg="mod">
            <ac:chgData name="長谷川 郁" userId="a6d8ef47-5c2b-412a-9994-1a720f182dcc" providerId="ADAL" clId="{16848FEB-6FBD-468C-AD20-10D5801B610B}" dt="2024-04-16T06:38:51.018" v="10"/>
            <ac:spMkLst>
              <pc:docMk/>
              <pc:sldMasterMk cId="893115818" sldId="2147483648"/>
              <pc:sldLayoutMk cId="953967267" sldId="2147483652"/>
              <ac:spMk id="3" creationId="{020564DB-3440-8EA6-82A3-8CC38910C913}"/>
            </ac:spMkLst>
          </pc:spChg>
          <pc:spChg chg="mod">
            <ac:chgData name="長谷川 郁" userId="a6d8ef47-5c2b-412a-9994-1a720f182dcc" providerId="ADAL" clId="{16848FEB-6FBD-468C-AD20-10D5801B610B}" dt="2024-04-16T06:38:51.018" v="10"/>
            <ac:spMkLst>
              <pc:docMk/>
              <pc:sldMasterMk cId="893115818" sldId="2147483648"/>
              <pc:sldLayoutMk cId="953967267" sldId="2147483652"/>
              <ac:spMk id="4" creationId="{D351DBA4-69D5-9A32-71DE-FEF2CAB4D0F6}"/>
            </ac:spMkLst>
          </pc:spChg>
        </pc:sldLayoutChg>
        <pc:sldLayoutChg chg="modSp">
          <pc:chgData name="長谷川 郁" userId="a6d8ef47-5c2b-412a-9994-1a720f182dcc" providerId="ADAL" clId="{16848FEB-6FBD-468C-AD20-10D5801B610B}" dt="2024-04-16T06:38:51.018" v="10"/>
          <pc:sldLayoutMkLst>
            <pc:docMk/>
            <pc:sldMasterMk cId="893115818" sldId="2147483648"/>
            <pc:sldLayoutMk cId="4217975216" sldId="2147483653"/>
          </pc:sldLayoutMkLst>
          <pc:spChg chg="mod">
            <ac:chgData name="長谷川 郁" userId="a6d8ef47-5c2b-412a-9994-1a720f182dcc" providerId="ADAL" clId="{16848FEB-6FBD-468C-AD20-10D5801B610B}" dt="2024-04-16T06:38:51.018" v="10"/>
            <ac:spMkLst>
              <pc:docMk/>
              <pc:sldMasterMk cId="893115818" sldId="2147483648"/>
              <pc:sldLayoutMk cId="4217975216" sldId="2147483653"/>
              <ac:spMk id="2" creationId="{408A87C2-C8F3-88AD-2FCE-D68C4EA119DC}"/>
            </ac:spMkLst>
          </pc:spChg>
          <pc:spChg chg="mod">
            <ac:chgData name="長谷川 郁" userId="a6d8ef47-5c2b-412a-9994-1a720f182dcc" providerId="ADAL" clId="{16848FEB-6FBD-468C-AD20-10D5801B610B}" dt="2024-04-16T06:38:51.018" v="10"/>
            <ac:spMkLst>
              <pc:docMk/>
              <pc:sldMasterMk cId="893115818" sldId="2147483648"/>
              <pc:sldLayoutMk cId="4217975216" sldId="2147483653"/>
              <ac:spMk id="3" creationId="{A3B7BE98-4DD5-8B22-0984-817703F6A7C3}"/>
            </ac:spMkLst>
          </pc:spChg>
          <pc:spChg chg="mod">
            <ac:chgData name="長谷川 郁" userId="a6d8ef47-5c2b-412a-9994-1a720f182dcc" providerId="ADAL" clId="{16848FEB-6FBD-468C-AD20-10D5801B610B}" dt="2024-04-16T06:38:51.018" v="10"/>
            <ac:spMkLst>
              <pc:docMk/>
              <pc:sldMasterMk cId="893115818" sldId="2147483648"/>
              <pc:sldLayoutMk cId="4217975216" sldId="2147483653"/>
              <ac:spMk id="4" creationId="{7E841EE4-B7C7-5AA6-FD8A-9FC13A94D66A}"/>
            </ac:spMkLst>
          </pc:spChg>
          <pc:spChg chg="mod">
            <ac:chgData name="長谷川 郁" userId="a6d8ef47-5c2b-412a-9994-1a720f182dcc" providerId="ADAL" clId="{16848FEB-6FBD-468C-AD20-10D5801B610B}" dt="2024-04-16T06:38:51.018" v="10"/>
            <ac:spMkLst>
              <pc:docMk/>
              <pc:sldMasterMk cId="893115818" sldId="2147483648"/>
              <pc:sldLayoutMk cId="4217975216" sldId="2147483653"/>
              <ac:spMk id="5" creationId="{8B41981C-8CB8-F7A2-E440-F3CCAAAF8370}"/>
            </ac:spMkLst>
          </pc:spChg>
          <pc:spChg chg="mod">
            <ac:chgData name="長谷川 郁" userId="a6d8ef47-5c2b-412a-9994-1a720f182dcc" providerId="ADAL" clId="{16848FEB-6FBD-468C-AD20-10D5801B610B}" dt="2024-04-16T06:38:51.018" v="10"/>
            <ac:spMkLst>
              <pc:docMk/>
              <pc:sldMasterMk cId="893115818" sldId="2147483648"/>
              <pc:sldLayoutMk cId="4217975216" sldId="2147483653"/>
              <ac:spMk id="6" creationId="{A96F69AD-A0D1-8583-659D-29574A4065C7}"/>
            </ac:spMkLst>
          </pc:spChg>
        </pc:sldLayoutChg>
        <pc:sldLayoutChg chg="modSp">
          <pc:chgData name="長谷川 郁" userId="a6d8ef47-5c2b-412a-9994-1a720f182dcc" providerId="ADAL" clId="{16848FEB-6FBD-468C-AD20-10D5801B610B}" dt="2024-04-16T06:38:51.018" v="10"/>
          <pc:sldLayoutMkLst>
            <pc:docMk/>
            <pc:sldMasterMk cId="893115818" sldId="2147483648"/>
            <pc:sldLayoutMk cId="3508916696" sldId="2147483656"/>
          </pc:sldLayoutMkLst>
          <pc:spChg chg="mod">
            <ac:chgData name="長谷川 郁" userId="a6d8ef47-5c2b-412a-9994-1a720f182dcc" providerId="ADAL" clId="{16848FEB-6FBD-468C-AD20-10D5801B610B}" dt="2024-04-16T06:38:51.018" v="10"/>
            <ac:spMkLst>
              <pc:docMk/>
              <pc:sldMasterMk cId="893115818" sldId="2147483648"/>
              <pc:sldLayoutMk cId="3508916696" sldId="2147483656"/>
              <ac:spMk id="2" creationId="{99A0C79F-5705-5FE3-F00C-6F59CD95452F}"/>
            </ac:spMkLst>
          </pc:spChg>
          <pc:spChg chg="mod">
            <ac:chgData name="長谷川 郁" userId="a6d8ef47-5c2b-412a-9994-1a720f182dcc" providerId="ADAL" clId="{16848FEB-6FBD-468C-AD20-10D5801B610B}" dt="2024-04-16T06:38:51.018" v="10"/>
            <ac:spMkLst>
              <pc:docMk/>
              <pc:sldMasterMk cId="893115818" sldId="2147483648"/>
              <pc:sldLayoutMk cId="3508916696" sldId="2147483656"/>
              <ac:spMk id="3" creationId="{29246936-06D7-DD85-9FF6-BA5BF32FF0B0}"/>
            </ac:spMkLst>
          </pc:spChg>
          <pc:spChg chg="mod">
            <ac:chgData name="長谷川 郁" userId="a6d8ef47-5c2b-412a-9994-1a720f182dcc" providerId="ADAL" clId="{16848FEB-6FBD-468C-AD20-10D5801B610B}" dt="2024-04-16T06:38:51.018" v="10"/>
            <ac:spMkLst>
              <pc:docMk/>
              <pc:sldMasterMk cId="893115818" sldId="2147483648"/>
              <pc:sldLayoutMk cId="3508916696" sldId="2147483656"/>
              <ac:spMk id="4" creationId="{728A3CF6-D026-93E9-7A80-B9043D4DCBEA}"/>
            </ac:spMkLst>
          </pc:spChg>
        </pc:sldLayoutChg>
        <pc:sldLayoutChg chg="modSp">
          <pc:chgData name="長谷川 郁" userId="a6d8ef47-5c2b-412a-9994-1a720f182dcc" providerId="ADAL" clId="{16848FEB-6FBD-468C-AD20-10D5801B610B}" dt="2024-04-16T06:38:51.018" v="10"/>
          <pc:sldLayoutMkLst>
            <pc:docMk/>
            <pc:sldMasterMk cId="893115818" sldId="2147483648"/>
            <pc:sldLayoutMk cId="4265658972" sldId="2147483657"/>
          </pc:sldLayoutMkLst>
          <pc:spChg chg="mod">
            <ac:chgData name="長谷川 郁" userId="a6d8ef47-5c2b-412a-9994-1a720f182dcc" providerId="ADAL" clId="{16848FEB-6FBD-468C-AD20-10D5801B610B}" dt="2024-04-16T06:38:51.018" v="10"/>
            <ac:spMkLst>
              <pc:docMk/>
              <pc:sldMasterMk cId="893115818" sldId="2147483648"/>
              <pc:sldLayoutMk cId="4265658972" sldId="2147483657"/>
              <ac:spMk id="2" creationId="{83E04A85-48AA-84A2-4811-67E9E62C6BCE}"/>
            </ac:spMkLst>
          </pc:spChg>
          <pc:spChg chg="mod">
            <ac:chgData name="長谷川 郁" userId="a6d8ef47-5c2b-412a-9994-1a720f182dcc" providerId="ADAL" clId="{16848FEB-6FBD-468C-AD20-10D5801B610B}" dt="2024-04-16T06:38:51.018" v="10"/>
            <ac:spMkLst>
              <pc:docMk/>
              <pc:sldMasterMk cId="893115818" sldId="2147483648"/>
              <pc:sldLayoutMk cId="4265658972" sldId="2147483657"/>
              <ac:spMk id="3" creationId="{0812F404-049E-0006-DFC2-DB8C0937BFD3}"/>
            </ac:spMkLst>
          </pc:spChg>
          <pc:spChg chg="mod">
            <ac:chgData name="長谷川 郁" userId="a6d8ef47-5c2b-412a-9994-1a720f182dcc" providerId="ADAL" clId="{16848FEB-6FBD-468C-AD20-10D5801B610B}" dt="2024-04-16T06:38:51.018" v="10"/>
            <ac:spMkLst>
              <pc:docMk/>
              <pc:sldMasterMk cId="893115818" sldId="2147483648"/>
              <pc:sldLayoutMk cId="4265658972" sldId="2147483657"/>
              <ac:spMk id="4" creationId="{580DE0A8-6B81-E7D7-8599-84B7ED8A4FF9}"/>
            </ac:spMkLst>
          </pc:spChg>
        </pc:sldLayoutChg>
        <pc:sldLayoutChg chg="modSp">
          <pc:chgData name="長谷川 郁" userId="a6d8ef47-5c2b-412a-9994-1a720f182dcc" providerId="ADAL" clId="{16848FEB-6FBD-468C-AD20-10D5801B610B}" dt="2024-04-16T06:38:51.018" v="10"/>
          <pc:sldLayoutMkLst>
            <pc:docMk/>
            <pc:sldMasterMk cId="893115818" sldId="2147483648"/>
            <pc:sldLayoutMk cId="989551799" sldId="2147483659"/>
          </pc:sldLayoutMkLst>
          <pc:spChg chg="mod">
            <ac:chgData name="長谷川 郁" userId="a6d8ef47-5c2b-412a-9994-1a720f182dcc" providerId="ADAL" clId="{16848FEB-6FBD-468C-AD20-10D5801B610B}" dt="2024-04-16T06:38:51.018" v="10"/>
            <ac:spMkLst>
              <pc:docMk/>
              <pc:sldMasterMk cId="893115818" sldId="2147483648"/>
              <pc:sldLayoutMk cId="989551799" sldId="2147483659"/>
              <ac:spMk id="2" creationId="{153A11DB-2A63-AC4A-D70B-48B54765EA8E}"/>
            </ac:spMkLst>
          </pc:spChg>
          <pc:spChg chg="mod">
            <ac:chgData name="長谷川 郁" userId="a6d8ef47-5c2b-412a-9994-1a720f182dcc" providerId="ADAL" clId="{16848FEB-6FBD-468C-AD20-10D5801B610B}" dt="2024-04-16T06:38:51.018" v="10"/>
            <ac:spMkLst>
              <pc:docMk/>
              <pc:sldMasterMk cId="893115818" sldId="2147483648"/>
              <pc:sldLayoutMk cId="989551799" sldId="2147483659"/>
              <ac:spMk id="3" creationId="{BFBF2A40-2D9C-A265-318A-63A701CA7E91}"/>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AE6E63D-0946-4792-A441-657B25398521}" type="datetimeFigureOut">
              <a:rPr kumimoji="1" lang="ja-JP" altLang="en-US" smtClean="0"/>
              <a:t>2024/4/16</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0346D49-5C8D-4964-A2B4-6E4789C0F982}" type="slidenum">
              <a:rPr kumimoji="1" lang="ja-JP" altLang="en-US" smtClean="0"/>
              <a:t>‹#›</a:t>
            </a:fld>
            <a:endParaRPr kumimoji="1" lang="ja-JP" altLang="en-US"/>
          </a:p>
        </p:txBody>
      </p:sp>
    </p:spTree>
    <p:extLst>
      <p:ext uri="{BB962C8B-B14F-4D97-AF65-F5344CB8AC3E}">
        <p14:creationId xmlns:p14="http://schemas.microsoft.com/office/powerpoint/2010/main" val="12896436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346D49-5C8D-4964-A2B4-6E4789C0F982}" type="slidenum">
              <a:rPr kumimoji="1" lang="ja-JP" altLang="en-US" smtClean="0"/>
              <a:t>2</a:t>
            </a:fld>
            <a:endParaRPr kumimoji="1" lang="ja-JP" altLang="en-US"/>
          </a:p>
        </p:txBody>
      </p:sp>
    </p:spTree>
    <p:extLst>
      <p:ext uri="{BB962C8B-B14F-4D97-AF65-F5344CB8AC3E}">
        <p14:creationId xmlns:p14="http://schemas.microsoft.com/office/powerpoint/2010/main" val="1652988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346D49-5C8D-4964-A2B4-6E4789C0F982}" type="slidenum">
              <a:rPr kumimoji="1" lang="ja-JP" altLang="en-US" smtClean="0"/>
              <a:t>9</a:t>
            </a:fld>
            <a:endParaRPr kumimoji="1" lang="ja-JP" altLang="en-US"/>
          </a:p>
        </p:txBody>
      </p:sp>
    </p:spTree>
    <p:extLst>
      <p:ext uri="{BB962C8B-B14F-4D97-AF65-F5344CB8AC3E}">
        <p14:creationId xmlns:p14="http://schemas.microsoft.com/office/powerpoint/2010/main" val="1297701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22275" y="1241425"/>
            <a:ext cx="5953125" cy="33496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346D49-5C8D-4964-A2B4-6E4789C0F982}" type="slidenum">
              <a:rPr kumimoji="1" lang="ja-JP" altLang="en-US" smtClean="0"/>
              <a:t>10</a:t>
            </a:fld>
            <a:endParaRPr kumimoji="1" lang="ja-JP" altLang="en-US"/>
          </a:p>
        </p:txBody>
      </p:sp>
    </p:spTree>
    <p:extLst>
      <p:ext uri="{BB962C8B-B14F-4D97-AF65-F5344CB8AC3E}">
        <p14:creationId xmlns:p14="http://schemas.microsoft.com/office/powerpoint/2010/main" val="4051188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75B72B-4243-1478-F1E4-2FE49A6F35C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B705726-5D2A-8ADE-5279-64D1722D2C6D}"/>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B4D9C91-0474-311E-2551-476CF058B46B}"/>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5" name="フッター プレースホルダー 4">
            <a:extLst>
              <a:ext uri="{FF2B5EF4-FFF2-40B4-BE49-F238E27FC236}">
                <a16:creationId xmlns:a16="http://schemas.microsoft.com/office/drawing/2014/main" id="{4AA2ED43-13F2-B915-B908-F55486F349B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E6E696B-0862-E9D6-E2BC-D2366631BA81}"/>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345760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5ECA1C-0D70-2935-D7DA-68BD555076B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A39D9FD-CEFE-B52C-5B12-21ADA161D6C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718E010-0416-5021-B302-92BCAA5A4CE2}"/>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5" name="フッター プレースホルダー 4">
            <a:extLst>
              <a:ext uri="{FF2B5EF4-FFF2-40B4-BE49-F238E27FC236}">
                <a16:creationId xmlns:a16="http://schemas.microsoft.com/office/drawing/2014/main" id="{583820AB-772F-0CBA-CB16-A91D84507CF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30AF5AC-92EB-1FA2-D190-2480048696C8}"/>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153577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53A11DB-2A63-AC4A-D70B-48B54765EA8E}"/>
              </a:ext>
            </a:extLst>
          </p:cNvPr>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FBF2A40-2D9C-A265-318A-63A701CA7E91}"/>
              </a:ext>
            </a:extLst>
          </p:cNvPr>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E526215-F0CF-5FDB-A5FF-BE8AA95A9E09}"/>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5" name="フッター プレースホルダー 4">
            <a:extLst>
              <a:ext uri="{FF2B5EF4-FFF2-40B4-BE49-F238E27FC236}">
                <a16:creationId xmlns:a16="http://schemas.microsoft.com/office/drawing/2014/main" id="{C1D88918-DA0D-0ACB-A0AB-4608D9D1E7D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FCBCBFC-6DE6-4EB6-9F03-7A3CFE454852}"/>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98955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713B04-9A48-B438-04BD-1CA8DB77267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74D9747-E8BB-9D5F-9E5C-88E416CDB66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BA35D6D-31B9-CE15-F114-857D98204C11}"/>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5" name="フッター プレースホルダー 4">
            <a:extLst>
              <a:ext uri="{FF2B5EF4-FFF2-40B4-BE49-F238E27FC236}">
                <a16:creationId xmlns:a16="http://schemas.microsoft.com/office/drawing/2014/main" id="{3C9B8C70-659C-F900-B27B-B729C37B616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CFAB52-05C2-B202-B7D6-750BE94CAA44}"/>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2186198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FC88EB-1EC8-B005-71D8-DBE91A431327}"/>
              </a:ext>
            </a:extLst>
          </p:cNvPr>
          <p:cNvSpPr>
            <a:spLocks noGrp="1"/>
          </p:cNvSpPr>
          <p:nvPr>
            <p:ph type="title"/>
          </p:nvPr>
        </p:nvSpPr>
        <p:spPr>
          <a:xfrm>
            <a:off x="831851" y="1709740"/>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18430F-92C1-9245-24D7-59C622A7EB22}"/>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5430EF1-3B48-1A8A-1359-5887EA00797E}"/>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5" name="フッター プレースホルダー 4">
            <a:extLst>
              <a:ext uri="{FF2B5EF4-FFF2-40B4-BE49-F238E27FC236}">
                <a16:creationId xmlns:a16="http://schemas.microsoft.com/office/drawing/2014/main" id="{D954F755-0C33-56AF-9010-8B9782594E5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BD1EEBC-622A-E7B7-71ED-49B4F2E43B63}"/>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387507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DB7D02-18A5-F862-0953-AF1BB46BE64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0564DB-3440-8EA6-82A3-8CC38910C91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351DBA4-69D5-9A32-71DE-FEF2CAB4D0F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77B6AB5-3AE7-7486-CA10-C9731000C880}"/>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6" name="フッター プレースホルダー 5">
            <a:extLst>
              <a:ext uri="{FF2B5EF4-FFF2-40B4-BE49-F238E27FC236}">
                <a16:creationId xmlns:a16="http://schemas.microsoft.com/office/drawing/2014/main" id="{7566DF0C-57E5-D33E-F507-CF7407EFF2E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85D582A-8B28-2772-30DC-9849F7274870}"/>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953967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8A87C2-C8F3-88AD-2FCE-D68C4EA119DC}"/>
              </a:ext>
            </a:extLst>
          </p:cNvPr>
          <p:cNvSpPr>
            <a:spLocks noGrp="1"/>
          </p:cNvSpPr>
          <p:nvPr>
            <p:ph type="title"/>
          </p:nvPr>
        </p:nvSpPr>
        <p:spPr>
          <a:xfrm>
            <a:off x="839788" y="365127"/>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3B7BE98-4DD5-8B22-0984-817703F6A7C3}"/>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E841EE4-B7C7-5AA6-FD8A-9FC13A94D66A}"/>
              </a:ext>
            </a:extLst>
          </p:cNvPr>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B41981C-8CB8-F7A2-E440-F3CCAAAF8370}"/>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96F69AD-A0D1-8583-659D-29574A4065C7}"/>
              </a:ext>
            </a:extLst>
          </p:cNvPr>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C931B1C-FDD0-D614-CF14-5FAE20851C0D}"/>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8" name="フッター プレースホルダー 7">
            <a:extLst>
              <a:ext uri="{FF2B5EF4-FFF2-40B4-BE49-F238E27FC236}">
                <a16:creationId xmlns:a16="http://schemas.microsoft.com/office/drawing/2014/main" id="{A5B3EAA3-4860-41E3-2175-90115395C0AC}"/>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3DEBE3A-9D35-94F7-88F8-9B566B5ED1CE}"/>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4217975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C165A3-B471-C7F4-C920-FF974C63D21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21B2A26-60F6-F205-1585-B7D55B981158}"/>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4" name="フッター プレースホルダー 3">
            <a:extLst>
              <a:ext uri="{FF2B5EF4-FFF2-40B4-BE49-F238E27FC236}">
                <a16:creationId xmlns:a16="http://schemas.microsoft.com/office/drawing/2014/main" id="{972FAA6B-DB0D-8959-EA09-E293D0135AA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BC3668D-66A9-0B3F-F72B-66E3CAAC04F0}"/>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807646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7BE0C9A-0096-675B-6822-249ED3736098}"/>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3" name="フッター プレースホルダー 2">
            <a:extLst>
              <a:ext uri="{FF2B5EF4-FFF2-40B4-BE49-F238E27FC236}">
                <a16:creationId xmlns:a16="http://schemas.microsoft.com/office/drawing/2014/main" id="{5741802A-329E-98A2-1843-CD63BEE977F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B9F8FB1-FB1C-BA68-1180-1FCC913D8134}"/>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1513121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A0C79F-5705-5FE3-F00C-6F59CD95452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9246936-06D7-DD85-9FF6-BA5BF32FF0B0}"/>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28A3CF6-D026-93E9-7A80-B9043D4DCBEA}"/>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D127818-10C3-9D9C-08F8-8158776F508A}"/>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6" name="フッター プレースホルダー 5">
            <a:extLst>
              <a:ext uri="{FF2B5EF4-FFF2-40B4-BE49-F238E27FC236}">
                <a16:creationId xmlns:a16="http://schemas.microsoft.com/office/drawing/2014/main" id="{2586A277-2C95-C966-4B6D-26BEA04A6E5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1B3447-AA4F-8CFE-68B8-BEAE836BA55C}"/>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3508916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E04A85-48AA-84A2-4811-67E9E62C6BC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812F404-049E-0006-DFC2-DB8C0937BFD3}"/>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80DE0A8-6B81-E7D7-8599-84B7ED8A4FF9}"/>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709E983-F574-1836-AC06-9232E571B14E}"/>
              </a:ext>
            </a:extLst>
          </p:cNvPr>
          <p:cNvSpPr>
            <a:spLocks noGrp="1"/>
          </p:cNvSpPr>
          <p:nvPr>
            <p:ph type="dt" sz="half" idx="10"/>
          </p:nvPr>
        </p:nvSpPr>
        <p:spPr/>
        <p:txBody>
          <a:bodyPr/>
          <a:lstStyle/>
          <a:p>
            <a:fld id="{F659813C-00DF-49E8-9A07-F8585DD9786F}" type="datetimeFigureOut">
              <a:rPr kumimoji="1" lang="ja-JP" altLang="en-US" smtClean="0"/>
              <a:t>2024/4/16</a:t>
            </a:fld>
            <a:endParaRPr kumimoji="1" lang="ja-JP" altLang="en-US"/>
          </a:p>
        </p:txBody>
      </p:sp>
      <p:sp>
        <p:nvSpPr>
          <p:cNvPr id="6" name="フッター プレースホルダー 5">
            <a:extLst>
              <a:ext uri="{FF2B5EF4-FFF2-40B4-BE49-F238E27FC236}">
                <a16:creationId xmlns:a16="http://schemas.microsoft.com/office/drawing/2014/main" id="{9743B40D-5BD1-098E-7341-DFD49A1E127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8EF15FC-9442-496E-73CB-876DAFD5607D}"/>
              </a:ext>
            </a:extLst>
          </p:cNvPr>
          <p:cNvSpPr>
            <a:spLocks noGrp="1"/>
          </p:cNvSpPr>
          <p:nvPr>
            <p:ph type="sldNum" sz="quarter" idx="12"/>
          </p:nvPr>
        </p:nvSpPr>
        <p:spPr/>
        <p:txBody>
          <a:body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4265658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3D04BAC-5B0B-FBFD-6FF8-0CC23FB74F5B}"/>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8DF109B-93BD-7E78-0310-51763597B4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28CDB5-F17D-9708-B163-E063AD7CB894}"/>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9813C-00DF-49E8-9A07-F8585DD9786F}" type="datetimeFigureOut">
              <a:rPr kumimoji="1" lang="ja-JP" altLang="en-US" smtClean="0"/>
              <a:t>2024/4/16</a:t>
            </a:fld>
            <a:endParaRPr kumimoji="1" lang="ja-JP" altLang="en-US"/>
          </a:p>
        </p:txBody>
      </p:sp>
      <p:sp>
        <p:nvSpPr>
          <p:cNvPr id="5" name="フッター プレースホルダー 4">
            <a:extLst>
              <a:ext uri="{FF2B5EF4-FFF2-40B4-BE49-F238E27FC236}">
                <a16:creationId xmlns:a16="http://schemas.microsoft.com/office/drawing/2014/main" id="{8788EBA2-F0ED-3264-2535-9AFAC0D6B167}"/>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682173A-EA2B-9CE4-8526-A6795B71DF08}"/>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39F75B-57AF-41D8-B220-5A3345EA5B85}" type="slidenum">
              <a:rPr kumimoji="1" lang="ja-JP" altLang="en-US" smtClean="0"/>
              <a:t>‹#›</a:t>
            </a:fld>
            <a:endParaRPr kumimoji="1" lang="ja-JP" altLang="en-US"/>
          </a:p>
        </p:txBody>
      </p:sp>
    </p:spTree>
    <p:extLst>
      <p:ext uri="{BB962C8B-B14F-4D97-AF65-F5344CB8AC3E}">
        <p14:creationId xmlns:p14="http://schemas.microsoft.com/office/powerpoint/2010/main" val="893115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1B230480-3852-D8DA-B3EA-C27C4B237756}"/>
              </a:ext>
            </a:extLst>
          </p:cNvPr>
          <p:cNvSpPr txBox="1"/>
          <p:nvPr/>
        </p:nvSpPr>
        <p:spPr>
          <a:xfrm>
            <a:off x="318287" y="723094"/>
            <a:ext cx="11555427" cy="369332"/>
          </a:xfrm>
          <a:prstGeom prst="rect">
            <a:avLst/>
          </a:prstGeom>
          <a:noFill/>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令和６年度「非化石エネルギー等導入促進対策費補助金（水素等供給基盤整備事業）」事業概要説明資料</a:t>
            </a:r>
          </a:p>
        </p:txBody>
      </p:sp>
      <p:sp>
        <p:nvSpPr>
          <p:cNvPr id="6" name="テキスト ボックス 5">
            <a:extLst>
              <a:ext uri="{FF2B5EF4-FFF2-40B4-BE49-F238E27FC236}">
                <a16:creationId xmlns:a16="http://schemas.microsoft.com/office/drawing/2014/main" id="{18DE834A-5D2B-FC5D-63BD-E3CCC9D1D8CF}"/>
              </a:ext>
            </a:extLst>
          </p:cNvPr>
          <p:cNvSpPr txBox="1"/>
          <p:nvPr/>
        </p:nvSpPr>
        <p:spPr>
          <a:xfrm>
            <a:off x="3452602" y="2468071"/>
            <a:ext cx="5481007" cy="369332"/>
          </a:xfrm>
          <a:prstGeom prst="rect">
            <a:avLst/>
          </a:prstGeom>
          <a:noFill/>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 ○ ○ ○ ○ ○ 事業（申請する事業名）</a:t>
            </a:r>
          </a:p>
        </p:txBody>
      </p:sp>
      <p:sp>
        <p:nvSpPr>
          <p:cNvPr id="7" name="テキスト ボックス 6">
            <a:extLst>
              <a:ext uri="{FF2B5EF4-FFF2-40B4-BE49-F238E27FC236}">
                <a16:creationId xmlns:a16="http://schemas.microsoft.com/office/drawing/2014/main" id="{2FF3FC03-8AB5-B471-5C80-259B3BFEAD2A}"/>
              </a:ext>
            </a:extLst>
          </p:cNvPr>
          <p:cNvSpPr txBox="1"/>
          <p:nvPr/>
        </p:nvSpPr>
        <p:spPr>
          <a:xfrm>
            <a:off x="3023723" y="5219365"/>
            <a:ext cx="6338763" cy="923330"/>
          </a:xfrm>
          <a:prstGeom prst="rect">
            <a:avLst/>
          </a:prstGeom>
          <a:noFill/>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令和６年○月 ○日</a:t>
            </a:r>
          </a:p>
          <a:p>
            <a:pPr algn="ctr"/>
            <a:r>
              <a:rPr lang="ja-JP" altLang="en-US" dirty="0">
                <a:latin typeface="Meiryo UI" panose="020B0604030504040204" pitchFamily="50" charset="-128"/>
                <a:ea typeface="Meiryo UI" panose="020B0604030504040204" pitchFamily="50" charset="-128"/>
              </a:rPr>
              <a:t>株式会社○○ （幹事者）</a:t>
            </a:r>
          </a:p>
          <a:p>
            <a:pPr algn="ctr"/>
            <a:r>
              <a:rPr lang="ja-JP" altLang="en-US" dirty="0">
                <a:latin typeface="Meiryo UI" panose="020B0604030504040204" pitchFamily="50" charset="-128"/>
                <a:ea typeface="Meiryo UI" panose="020B0604030504040204" pitchFamily="50" charset="-128"/>
              </a:rPr>
              <a:t>○○株式会社（その他の共同申請者（該当する場合））</a:t>
            </a:r>
            <a:endParaRPr lang="en-US" altLang="ja-JP"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891C1185-4A49-B8B4-FCC2-722D6D4AD263}"/>
              </a:ext>
            </a:extLst>
          </p:cNvPr>
          <p:cNvSpPr txBox="1"/>
          <p:nvPr/>
        </p:nvSpPr>
        <p:spPr>
          <a:xfrm>
            <a:off x="10821748" y="161842"/>
            <a:ext cx="1051965" cy="369332"/>
          </a:xfrm>
          <a:prstGeom prst="rect">
            <a:avLst/>
          </a:prstGeom>
          <a:noFill/>
          <a:ln w="3175">
            <a:solidFill>
              <a:schemeClr val="tx1"/>
            </a:solidFill>
          </a:ln>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添付４</a:t>
            </a:r>
          </a:p>
        </p:txBody>
      </p:sp>
      <p:sp>
        <p:nvSpPr>
          <p:cNvPr id="3" name="テキスト ボックス 2">
            <a:extLst>
              <a:ext uri="{FF2B5EF4-FFF2-40B4-BE49-F238E27FC236}">
                <a16:creationId xmlns:a16="http://schemas.microsoft.com/office/drawing/2014/main" id="{02AFE9D3-5258-A56E-FACA-697A3C7292D2}"/>
              </a:ext>
            </a:extLst>
          </p:cNvPr>
          <p:cNvSpPr txBox="1"/>
          <p:nvPr/>
        </p:nvSpPr>
        <p:spPr>
          <a:xfrm>
            <a:off x="175412" y="45422"/>
            <a:ext cx="5634838" cy="738664"/>
          </a:xfrm>
          <a:prstGeom prst="rect">
            <a:avLst/>
          </a:prstGeom>
          <a:solidFill>
            <a:schemeClr val="bg1"/>
          </a:solidFill>
          <a:ln>
            <a:solidFill>
              <a:schemeClr val="tx1"/>
            </a:solidFill>
          </a:ln>
        </p:spPr>
        <p:txBody>
          <a:bodyPr wrap="square" rtlCol="0">
            <a:spAutoFit/>
          </a:bodyPr>
          <a:lstStyle/>
          <a:p>
            <a:pPr algn="ctr"/>
            <a:r>
              <a:rPr lang="ja-JP" altLang="en-US" b="1" dirty="0">
                <a:latin typeface="Meiryo UI" panose="020B0604030504040204" pitchFamily="50" charset="-128"/>
                <a:ea typeface="Meiryo UI" panose="020B0604030504040204" pitchFamily="50" charset="-128"/>
              </a:rPr>
              <a:t>事業概要説明資料テンプレート</a:t>
            </a:r>
            <a:endParaRPr lang="en-US" altLang="ja-JP" b="1" dirty="0">
              <a:latin typeface="Meiryo UI" panose="020B0604030504040204" pitchFamily="50" charset="-128"/>
              <a:ea typeface="Meiryo UI" panose="020B0604030504040204" pitchFamily="50" charset="-128"/>
            </a:endParaRPr>
          </a:p>
          <a:p>
            <a:pPr algn="ct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あくまでも全体構成の参考であり、</a:t>
            </a:r>
            <a:endParaRPr lang="en-US" altLang="ja-JP" sz="1200" b="1" dirty="0">
              <a:latin typeface="Meiryo UI" panose="020B0604030504040204" pitchFamily="50" charset="-128"/>
              <a:ea typeface="Meiryo UI" panose="020B0604030504040204" pitchFamily="50" charset="-128"/>
            </a:endParaRPr>
          </a:p>
          <a:p>
            <a:pPr algn="ctr"/>
            <a:r>
              <a:rPr lang="ja-JP" altLang="en-US" sz="1200" b="1" dirty="0">
                <a:latin typeface="Meiryo UI" panose="020B0604030504040204" pitchFamily="50" charset="-128"/>
                <a:ea typeface="Meiryo UI" panose="020B0604030504040204" pitchFamily="50" charset="-128"/>
              </a:rPr>
              <a:t>記載事項やデザイン・フォント等は自由に設定可能。</a:t>
            </a:r>
          </a:p>
        </p:txBody>
      </p:sp>
    </p:spTree>
    <p:extLst>
      <p:ext uri="{BB962C8B-B14F-4D97-AF65-F5344CB8AC3E}">
        <p14:creationId xmlns:p14="http://schemas.microsoft.com/office/powerpoint/2010/main" val="3861012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DABA2-4632-CBB4-C700-6EE4189A837C}"/>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E5B5F-907A-EC3E-10FD-CE03880D6A56}"/>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ja-JP" altLang="en-US" dirty="0">
                <a:latin typeface="Meiryo UI" panose="020B0604030504040204" pitchFamily="50" charset="-128"/>
                <a:ea typeface="Meiryo UI" panose="020B0604030504040204" pitchFamily="50" charset="-128"/>
              </a:rPr>
              <a:t>６</a:t>
            </a:r>
            <a:r>
              <a:rPr lang="zh-TW" altLang="en-US" dirty="0">
                <a:latin typeface="Meiryo UI" panose="020B0604030504040204" pitchFamily="50" charset="-128"/>
                <a:ea typeface="Meiryo UI" panose="020B0604030504040204" pitchFamily="50" charset="-128"/>
              </a:rPr>
              <a:t>　実施体制</a:t>
            </a:r>
          </a:p>
          <a:p>
            <a:endParaRPr lang="zh-TW"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CDBE64B3-75B7-2F97-018F-AE0544C5F459}"/>
              </a:ext>
            </a:extLst>
          </p:cNvPr>
          <p:cNvSpPr txBox="1"/>
          <p:nvPr/>
        </p:nvSpPr>
        <p:spPr>
          <a:xfrm>
            <a:off x="396765" y="931156"/>
            <a:ext cx="11678835" cy="5509200"/>
          </a:xfrm>
          <a:prstGeom prst="rect">
            <a:avLst/>
          </a:prstGeom>
          <a:noFill/>
        </p:spPr>
        <p:txBody>
          <a:bodyPr wrap="square" rtlCol="0">
            <a:spAutoFit/>
          </a:bodyPr>
          <a:lstStyle/>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必須項目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①調査実施可能な組織、人数が最低限確保されているか、説明しやすいように、実施体制を記載します。確保されていない場合は、不採択となります。</a:t>
            </a:r>
            <a:endParaRPr lang="en-US" altLang="ja-JP" sz="1600" dirty="0">
              <a:solidFill>
                <a:schemeClr val="accent1"/>
              </a:solidFill>
              <a:latin typeface="Meiryo UI" panose="020B0604030504040204" pitchFamily="50" charset="-128"/>
              <a:ea typeface="Meiryo UI" panose="020B0604030504040204" pitchFamily="50" charset="-128"/>
            </a:endParaRPr>
          </a:p>
          <a:p>
            <a:endParaRPr lang="en-US" altLang="ja-JP" sz="1600" dirty="0">
              <a:solidFill>
                <a:schemeClr val="accent1"/>
              </a:solidFill>
              <a:latin typeface="Meiryo UI" panose="020B0604030504040204" pitchFamily="50" charset="-128"/>
              <a:ea typeface="Meiryo UI" panose="020B0604030504040204" pitchFamily="50" charset="-128"/>
            </a:endParaRP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加点項目</a:t>
            </a:r>
            <a:r>
              <a:rPr lang="en-US" altLang="ja-JP" sz="1600" dirty="0">
                <a:solidFill>
                  <a:schemeClr val="accent1"/>
                </a:solidFill>
                <a:latin typeface="Meiryo UI" panose="020B0604030504040204" pitchFamily="50" charset="-128"/>
                <a:ea typeface="Meiryo UI" panose="020B0604030504040204" pitchFamily="50" charset="-128"/>
              </a:rPr>
              <a:t>】②</a:t>
            </a:r>
            <a:r>
              <a:rPr lang="ja-JP" altLang="en-US" sz="1600" dirty="0">
                <a:solidFill>
                  <a:schemeClr val="accent1"/>
                </a:solidFill>
                <a:latin typeface="Meiryo UI" panose="020B0604030504040204" pitchFamily="50" charset="-128"/>
                <a:ea typeface="Meiryo UI" panose="020B0604030504040204" pitchFamily="50" charset="-128"/>
              </a:rPr>
              <a:t>十分な情報収集・調査実施を行う能力のある体制を備えているか、過去の同様の調査事業を実施した実績を有しているか記載します。</a:t>
            </a:r>
            <a:r>
              <a:rPr lang="en-US" altLang="ja-JP" sz="1600" dirty="0">
                <a:solidFill>
                  <a:schemeClr val="accent1"/>
                </a:solidFill>
                <a:latin typeface="Meiryo UI" panose="020B0604030504040204" pitchFamily="50" charset="-128"/>
                <a:ea typeface="Meiryo UI" panose="020B0604030504040204" pitchFamily="50" charset="-128"/>
              </a:rPr>
              <a:t>③</a:t>
            </a:r>
            <a:r>
              <a:rPr lang="ja-JP" altLang="en-US" sz="1600" dirty="0">
                <a:solidFill>
                  <a:schemeClr val="accent1"/>
                </a:solidFill>
                <a:latin typeface="Meiryo UI" panose="020B0604030504040204" pitchFamily="50" charset="-128"/>
                <a:ea typeface="Meiryo UI" panose="020B0604030504040204" pitchFamily="50" charset="-128"/>
              </a:rPr>
              <a:t>調査を行うにあたり必要な関係者が共同申請者、委託先、外注先、費用支出が発生しない協力先として網羅して記載されているか確認してください。</a:t>
            </a:r>
            <a:endParaRPr lang="en-US" altLang="ja-JP" sz="1600" dirty="0">
              <a:solidFill>
                <a:schemeClr val="accent1"/>
              </a:solidFill>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（１）調査実施組織、人員</a:t>
            </a: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代表者に◎を記載します。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申請事業者は、申請事業の体制図を記載すること、および、本事業を担当する部署および、その実施窓口等を記載します。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複数社の申請となる場合は、各社の役割・分担が分かるように記載します。</a:t>
            </a:r>
          </a:p>
          <a:p>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（２）情報収集・調査実施ノウハウや調査実績</a:t>
            </a:r>
            <a:endParaRPr lang="en-US" altLang="ja-JP" sz="1600" dirty="0">
              <a:latin typeface="Meiryo UI" panose="020B0604030504040204" pitchFamily="50" charset="-128"/>
              <a:ea typeface="Meiryo UI" panose="020B0604030504040204" pitchFamily="50" charset="-128"/>
            </a:endParaRP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もしあれば、調査の実務体制が事業に対しての遂行能力があることを同種の調査事業の調査実績を記載します</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（３）調査協力体制</a:t>
            </a: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もしあれば、調査を行う事業者の実施体制および関連会社、委託等の会社との業務に応じた体制、体制の予定を記載します。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p>
        </p:txBody>
      </p:sp>
      <p:sp>
        <p:nvSpPr>
          <p:cNvPr id="5" name="テキスト ボックス 4">
            <a:extLst>
              <a:ext uri="{FF2B5EF4-FFF2-40B4-BE49-F238E27FC236}">
                <a16:creationId xmlns:a16="http://schemas.microsoft.com/office/drawing/2014/main" id="{C089512D-C46F-9969-78D2-92B90E4260C3}"/>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7" name="スライド番号プレースホルダー 1">
            <a:extLst>
              <a:ext uri="{FF2B5EF4-FFF2-40B4-BE49-F238E27FC236}">
                <a16:creationId xmlns:a16="http://schemas.microsoft.com/office/drawing/2014/main" id="{1CD0E165-062C-8BF4-1885-F8FED54DCF39}"/>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9</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44650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DABA2-4632-CBB4-C700-6EE4189A837C}"/>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5CE5B5F-907A-EC3E-10FD-CE03880D6A56}"/>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ja-JP" altLang="en-US" dirty="0">
                <a:latin typeface="Meiryo UI" panose="020B0604030504040204" pitchFamily="50" charset="-128"/>
                <a:ea typeface="Meiryo UI" panose="020B0604030504040204" pitchFamily="50" charset="-128"/>
              </a:rPr>
              <a:t>７</a:t>
            </a:r>
            <a:r>
              <a:rPr lang="zh-TW" altLang="en-US"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財政基盤</a:t>
            </a:r>
            <a:endParaRPr lang="zh-TW" altLang="en-US" dirty="0">
              <a:latin typeface="Meiryo UI" panose="020B0604030504040204" pitchFamily="50" charset="-128"/>
              <a:ea typeface="Meiryo UI" panose="020B0604030504040204" pitchFamily="50" charset="-128"/>
            </a:endParaRPr>
          </a:p>
          <a:p>
            <a:endParaRPr lang="zh-TW"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CDBE64B3-75B7-2F97-018F-AE0544C5F459}"/>
              </a:ext>
            </a:extLst>
          </p:cNvPr>
          <p:cNvSpPr txBox="1"/>
          <p:nvPr/>
        </p:nvSpPr>
        <p:spPr>
          <a:xfrm>
            <a:off x="396765" y="931157"/>
            <a:ext cx="11678835" cy="4524315"/>
          </a:xfrm>
          <a:prstGeom prst="rect">
            <a:avLst/>
          </a:prstGeom>
          <a:noFill/>
        </p:spPr>
        <p:txBody>
          <a:bodyPr wrap="square" rtlCol="0">
            <a:spAutoFit/>
          </a:bodyPr>
          <a:lstStyle/>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必須項目</a:t>
            </a:r>
            <a:r>
              <a:rPr lang="en-US" altLang="ja-JP" sz="1600" dirty="0">
                <a:solidFill>
                  <a:schemeClr val="accent1"/>
                </a:solidFill>
                <a:latin typeface="Meiryo UI" panose="020B0604030504040204" pitchFamily="50" charset="-128"/>
                <a:ea typeface="Meiryo UI" panose="020B0604030504040204" pitchFamily="50" charset="-128"/>
              </a:rPr>
              <a:t>】</a:t>
            </a:r>
          </a:p>
          <a:p>
            <a:r>
              <a:rPr lang="ja-JP" altLang="en-US" sz="1600" dirty="0">
                <a:solidFill>
                  <a:schemeClr val="accent1"/>
                </a:solidFill>
                <a:latin typeface="Meiryo UI" panose="020B0604030504040204" pitchFamily="50" charset="-128"/>
                <a:ea typeface="Meiryo UI" panose="020B0604030504040204" pitchFamily="50" charset="-128"/>
              </a:rPr>
              <a:t>①「２．（２</a:t>
            </a:r>
            <a:r>
              <a:rPr lang="ja-JP" altLang="en-US" sz="1600" dirty="0">
                <a:solidFill>
                  <a:schemeClr val="accent5">
                    <a:lumMod val="75000"/>
                  </a:schemeClr>
                </a:solidFill>
                <a:latin typeface="Meiryo UI" panose="020B0604030504040204" pitchFamily="50" charset="-128"/>
                <a:ea typeface="Meiryo UI" panose="020B0604030504040204" pitchFamily="50" charset="-128"/>
              </a:rPr>
              <a:t>）補助対象の事業者」の要件を満たしているか</a:t>
            </a:r>
            <a:r>
              <a:rPr lang="ja-JP" altLang="en-US" sz="1600">
                <a:solidFill>
                  <a:schemeClr val="accent5">
                    <a:lumMod val="75000"/>
                  </a:schemeClr>
                </a:solidFill>
                <a:latin typeface="Meiryo UI" panose="020B0604030504040204" pitchFamily="50" charset="-128"/>
                <a:ea typeface="Meiryo UI" panose="020B0604030504040204" pitchFamily="50" charset="-128"/>
              </a:rPr>
              <a:t>、記載します。</a:t>
            </a:r>
            <a:endParaRPr lang="en-US" altLang="ja-JP" sz="1600" dirty="0">
              <a:solidFill>
                <a:schemeClr val="accent5">
                  <a:lumMod val="75000"/>
                </a:schemeClr>
              </a:solidFill>
              <a:latin typeface="Meiryo UI" panose="020B0604030504040204" pitchFamily="50" charset="-128"/>
              <a:ea typeface="Meiryo UI" panose="020B0604030504040204" pitchFamily="50" charset="-128"/>
            </a:endParaRPr>
          </a:p>
          <a:p>
            <a:r>
              <a:rPr lang="en-US" altLang="ja-JP" sz="1600" dirty="0">
                <a:solidFill>
                  <a:schemeClr val="accent5">
                    <a:lumMod val="75000"/>
                  </a:schemeClr>
                </a:solidFill>
                <a:latin typeface="Meiryo UI" panose="020B0604030504040204" pitchFamily="50" charset="-128"/>
                <a:ea typeface="Meiryo UI" panose="020B0604030504040204" pitchFamily="50" charset="-128"/>
              </a:rPr>
              <a:t>②</a:t>
            </a:r>
            <a:r>
              <a:rPr lang="ja-JP" altLang="en-US" sz="1600" dirty="0">
                <a:solidFill>
                  <a:schemeClr val="accent5">
                    <a:lumMod val="75000"/>
                  </a:schemeClr>
                </a:solidFill>
                <a:latin typeface="Meiryo UI" panose="020B0604030504040204" pitchFamily="50" charset="-128"/>
                <a:ea typeface="Meiryo UI" panose="020B0604030504040204" pitchFamily="50" charset="-128"/>
              </a:rPr>
              <a:t>組織の財政基盤について、事業実施可能な財政基盤を有しているか。経理処理能力を有しているか</a:t>
            </a:r>
            <a:r>
              <a:rPr lang="ja-JP" altLang="en-US" sz="1600">
                <a:solidFill>
                  <a:schemeClr val="accent5">
                    <a:lumMod val="75000"/>
                  </a:schemeClr>
                </a:solidFill>
                <a:latin typeface="Meiryo UI" panose="020B0604030504040204" pitchFamily="50" charset="-128"/>
                <a:ea typeface="Meiryo UI" panose="020B0604030504040204" pitchFamily="50" charset="-128"/>
              </a:rPr>
              <a:t>、記載します</a:t>
            </a:r>
            <a:r>
              <a:rPr lang="ja-JP" altLang="en-US" sz="1600" dirty="0">
                <a:solidFill>
                  <a:schemeClr val="accent5">
                    <a:lumMod val="75000"/>
                  </a:schemeClr>
                </a:solidFill>
                <a:latin typeface="Meiryo UI" panose="020B0604030504040204" pitchFamily="50" charset="-128"/>
                <a:ea typeface="Meiryo UI" panose="020B0604030504040204" pitchFamily="50" charset="-128"/>
              </a:rPr>
              <a:t>。</a:t>
            </a:r>
            <a:endParaRPr lang="en-US" altLang="ja-JP" sz="1600">
              <a:solidFill>
                <a:schemeClr val="accent5">
                  <a:lumMod val="75000"/>
                </a:schemeClr>
              </a:solidFill>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①「２．（２）補助対象の事業者」の要件</a:t>
            </a:r>
            <a:r>
              <a:rPr lang="ja-JP" altLang="en-US" sz="1600">
                <a:latin typeface="Meiryo UI" panose="020B0604030504040204" pitchFamily="50" charset="-128"/>
                <a:ea typeface="Meiryo UI" panose="020B0604030504040204" pitchFamily="50" charset="-128"/>
              </a:rPr>
              <a:t>の充足状況</a:t>
            </a:r>
            <a:endParaRPr lang="ja-JP" altLang="en-US" sz="1600" dirty="0">
              <a:latin typeface="Meiryo UI" panose="020B0604030504040204" pitchFamily="50" charset="-128"/>
              <a:ea typeface="Meiryo UI" panose="020B0604030504040204" pitchFamily="50" charset="-128"/>
            </a:endParaRPr>
          </a:p>
          <a:p>
            <a:r>
              <a:rPr lang="ja-JP" altLang="en-US" sz="1600">
                <a:solidFill>
                  <a:schemeClr val="accent1"/>
                </a:solidFill>
                <a:latin typeface="Meiryo UI" panose="020B0604030504040204" pitchFamily="50" charset="-128"/>
                <a:ea typeface="Meiryo UI" panose="020B0604030504040204" pitchFamily="50" charset="-128"/>
              </a:rPr>
              <a:t>・日本国内に事業拠点を有していること。</a:t>
            </a:r>
          </a:p>
          <a:p>
            <a:r>
              <a:rPr lang="ja-JP" altLang="en-US" sz="1600">
                <a:solidFill>
                  <a:schemeClr val="accent1"/>
                </a:solidFill>
                <a:latin typeface="Meiryo UI" panose="020B0604030504040204" pitchFamily="50" charset="-128"/>
                <a:ea typeface="Meiryo UI" panose="020B0604030504040204" pitchFamily="50" charset="-128"/>
              </a:rPr>
              <a:t>・過去に類似事業の経験を有するなど、本事業を的確に遂行する組織、人員等を有していること。</a:t>
            </a:r>
          </a:p>
          <a:p>
            <a:r>
              <a:rPr lang="ja-JP" altLang="en-US" sz="1600">
                <a:solidFill>
                  <a:schemeClr val="accent1"/>
                </a:solidFill>
                <a:latin typeface="Meiryo UI" panose="020B0604030504040204" pitchFamily="50" charset="-128"/>
                <a:ea typeface="Meiryo UI" panose="020B0604030504040204" pitchFamily="50" charset="-128"/>
              </a:rPr>
              <a:t>・本事業を円滑に遂行するために必要な経営基盤を有し、かつ、資金等について十分な管理能力を有していること。</a:t>
            </a:r>
          </a:p>
          <a:p>
            <a:r>
              <a:rPr lang="ja-JP" altLang="en-US" sz="1600">
                <a:solidFill>
                  <a:schemeClr val="accent1"/>
                </a:solidFill>
                <a:latin typeface="Meiryo UI" panose="020B0604030504040204" pitchFamily="50" charset="-128"/>
                <a:ea typeface="Meiryo UI" panose="020B0604030504040204" pitchFamily="50" charset="-128"/>
              </a:rPr>
              <a:t>・コンソーシアムが提示する補助金交付規程に同意すること。</a:t>
            </a:r>
          </a:p>
          <a:p>
            <a:r>
              <a:rPr lang="ja-JP" altLang="en-US" sz="1600">
                <a:solidFill>
                  <a:schemeClr val="accent1"/>
                </a:solidFill>
                <a:latin typeface="Meiryo UI" panose="020B0604030504040204" pitchFamily="50" charset="-128"/>
                <a:ea typeface="Meiryo UI" panose="020B0604030504040204" pitchFamily="50" charset="-128"/>
              </a:rPr>
              <a:t>・経済産業省からの補助金交付等停止措置又は指名停止措置の対象となっていないこと。</a:t>
            </a:r>
          </a:p>
          <a:p>
            <a:r>
              <a:rPr lang="ja-JP" altLang="en-US" sz="1600">
                <a:solidFill>
                  <a:schemeClr val="accent1"/>
                </a:solidFill>
                <a:latin typeface="Meiryo UI" panose="020B0604030504040204" pitchFamily="50" charset="-128"/>
                <a:ea typeface="Meiryo UI" panose="020B0604030504040204" pitchFamily="50" charset="-128"/>
              </a:rPr>
              <a:t>・国内外の法令に反する業務、公序良俗に反する業務を行っていないこと。</a:t>
            </a:r>
          </a:p>
          <a:p>
            <a:endParaRPr lang="en-US" altLang="ja-JP" sz="16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②</a:t>
            </a:r>
            <a:r>
              <a:rPr lang="ja-JP" altLang="en-US" sz="1600" dirty="0">
                <a:latin typeface="Meiryo UI" panose="020B0604030504040204" pitchFamily="50" charset="-128"/>
                <a:ea typeface="Meiryo UI" panose="020B0604030504040204" pitchFamily="50" charset="-128"/>
              </a:rPr>
              <a:t>組織の財政基盤について、事業実施可能な財政基盤を有しているか。経理処理能力を有していることの証明（財務諸表等）</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p>
        </p:txBody>
      </p:sp>
      <p:sp>
        <p:nvSpPr>
          <p:cNvPr id="5" name="テキスト ボックス 4">
            <a:extLst>
              <a:ext uri="{FF2B5EF4-FFF2-40B4-BE49-F238E27FC236}">
                <a16:creationId xmlns:a16="http://schemas.microsoft.com/office/drawing/2014/main" id="{C089512D-C46F-9969-78D2-92B90E4260C3}"/>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7" name="スライド番号プレースホルダー 1">
            <a:extLst>
              <a:ext uri="{FF2B5EF4-FFF2-40B4-BE49-F238E27FC236}">
                <a16:creationId xmlns:a16="http://schemas.microsoft.com/office/drawing/2014/main" id="{1CD0E165-062C-8BF4-1885-F8FED54DCF39}"/>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10</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56927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D9D93-3832-4B3F-457D-7DE3EA31A5EE}"/>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17BAC86-A8B0-5377-1F58-4FBA98052F68}"/>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ja-JP" altLang="en-US" dirty="0">
                <a:latin typeface="Meiryo UI" panose="020B0604030504040204" pitchFamily="50" charset="-128"/>
                <a:ea typeface="Meiryo UI" panose="020B0604030504040204" pitchFamily="50" charset="-128"/>
              </a:rPr>
              <a:t>８</a:t>
            </a:r>
            <a:r>
              <a:rPr lang="zh-TW" altLang="en-US" dirty="0">
                <a:latin typeface="Meiryo UI" panose="020B0604030504040204" pitchFamily="50" charset="-128"/>
                <a:ea typeface="Meiryo UI" panose="020B0604030504040204" pitchFamily="50" charset="-128"/>
              </a:rPr>
              <a:t>　調査費用</a:t>
            </a:r>
          </a:p>
          <a:p>
            <a:endParaRPr lang="zh-TW"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8A66658C-1C90-5C81-26FF-89649BF3BF0D}"/>
              </a:ext>
            </a:extLst>
          </p:cNvPr>
          <p:cNvSpPr txBox="1"/>
          <p:nvPr/>
        </p:nvSpPr>
        <p:spPr>
          <a:xfrm>
            <a:off x="396765" y="931157"/>
            <a:ext cx="11614260" cy="2800767"/>
          </a:xfrm>
          <a:prstGeom prst="rect">
            <a:avLst/>
          </a:prstGeom>
          <a:noFill/>
        </p:spPr>
        <p:txBody>
          <a:bodyPr wrap="square" rtlCol="0">
            <a:spAutoFit/>
          </a:bodyPr>
          <a:lstStyle/>
          <a:p>
            <a:pPr marL="1116013" indent="-223202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必須項目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①実施内容及び実施方法と比べて、適正かつ明確に予算が設定</a:t>
            </a:r>
            <a:r>
              <a:rPr lang="ja-JP" altLang="en-US" sz="1600">
                <a:solidFill>
                  <a:schemeClr val="accent1"/>
                </a:solidFill>
                <a:latin typeface="Meiryo UI" panose="020B0604030504040204" pitchFamily="50" charset="-128"/>
                <a:ea typeface="Meiryo UI" panose="020B0604030504040204" pitchFamily="50" charset="-128"/>
              </a:rPr>
              <a:t>して</a:t>
            </a:r>
            <a:r>
              <a:rPr lang="ja-JP" altLang="en-US" sz="1600" dirty="0">
                <a:solidFill>
                  <a:schemeClr val="accent1"/>
                </a:solidFill>
                <a:latin typeface="Meiryo UI" panose="020B0604030504040204" pitchFamily="50" charset="-128"/>
                <a:ea typeface="Meiryo UI" panose="020B0604030504040204" pitchFamily="50" charset="-128"/>
              </a:rPr>
              <a:t>いるか、記載します。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1116013" indent="-2232025"/>
            <a:r>
              <a:rPr lang="ja-JP" altLang="en-US" sz="1600" dirty="0">
                <a:solidFill>
                  <a:schemeClr val="accent1"/>
                </a:solidFill>
                <a:latin typeface="Meiryo UI" panose="020B0604030504040204" pitchFamily="50" charset="-128"/>
                <a:ea typeface="Meiryo UI" panose="020B0604030504040204" pitchFamily="50" charset="-128"/>
              </a:rPr>
              <a:t>設定されていない場合、不採択となります。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加点項目</a:t>
            </a:r>
            <a:r>
              <a:rPr lang="en-US" altLang="ja-JP" sz="1600" dirty="0">
                <a:solidFill>
                  <a:schemeClr val="accent1"/>
                </a:solidFill>
                <a:latin typeface="Meiryo UI" panose="020B0604030504040204" pitchFamily="50" charset="-128"/>
                <a:ea typeface="Meiryo UI" panose="020B0604030504040204" pitchFamily="50" charset="-128"/>
              </a:rPr>
              <a:t>】②</a:t>
            </a:r>
            <a:r>
              <a:rPr lang="ja-JP" altLang="en-US" sz="1600" dirty="0">
                <a:solidFill>
                  <a:schemeClr val="accent1"/>
                </a:solidFill>
                <a:latin typeface="Meiryo UI" panose="020B0604030504040204" pitchFamily="50" charset="-128"/>
                <a:ea typeface="Meiryo UI" panose="020B0604030504040204" pitchFamily="50" charset="-128"/>
              </a:rPr>
              <a:t>効率的かつ費用対効果の高い予算設定、予算配分</a:t>
            </a:r>
            <a:r>
              <a:rPr lang="ja-JP" altLang="en-US" sz="1600">
                <a:solidFill>
                  <a:schemeClr val="accent1"/>
                </a:solidFill>
                <a:latin typeface="Meiryo UI" panose="020B0604030504040204" pitchFamily="50" charset="-128"/>
                <a:ea typeface="Meiryo UI" panose="020B0604030504040204" pitchFamily="50" charset="-128"/>
              </a:rPr>
              <a:t>を行って</a:t>
            </a:r>
            <a:r>
              <a:rPr lang="ja-JP" altLang="en-US" sz="1600" dirty="0">
                <a:solidFill>
                  <a:schemeClr val="accent1"/>
                </a:solidFill>
                <a:latin typeface="Meiryo UI" panose="020B0604030504040204" pitchFamily="50" charset="-128"/>
                <a:ea typeface="Meiryo UI" panose="020B0604030504040204" pitchFamily="50" charset="-128"/>
              </a:rPr>
              <a:t>いるか、記載します。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（１）調査費用内訳（実施方法ごと）</a:t>
            </a:r>
          </a:p>
          <a:p>
            <a:pPr marL="683983" indent="-1799955"/>
            <a:r>
              <a:rPr lang="en-US" altLang="ja-JP" sz="1600">
                <a:solidFill>
                  <a:schemeClr val="accent1"/>
                </a:solidFill>
                <a:latin typeface="Meiryo UI" panose="020B0604030504040204" pitchFamily="50" charset="-128"/>
                <a:ea typeface="Meiryo UI" panose="020B0604030504040204" pitchFamily="50" charset="-128"/>
              </a:rPr>
              <a:t>※</a:t>
            </a:r>
            <a:r>
              <a:rPr lang="ja-JP" altLang="en-US" sz="1600">
                <a:solidFill>
                  <a:schemeClr val="accent1"/>
                </a:solidFill>
                <a:latin typeface="Meiryo UI" panose="020B0604030504040204" pitchFamily="50" charset="-128"/>
                <a:ea typeface="Meiryo UI" panose="020B0604030504040204" pitchFamily="50" charset="-128"/>
              </a:rPr>
              <a:t>調査費用の予算を項目別に記載</a:t>
            </a:r>
            <a:endParaRPr lang="en-US" altLang="ja-JP" sz="1600">
              <a:solidFill>
                <a:schemeClr val="accent1"/>
              </a:solidFill>
              <a:latin typeface="Meiryo UI" panose="020B0604030504040204" pitchFamily="50" charset="-128"/>
              <a:ea typeface="Meiryo UI" panose="020B0604030504040204" pitchFamily="50" charset="-128"/>
            </a:endParaRP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（２）効率的かつ費用対効果の高い予算設定、予算配分の工夫</a:t>
            </a: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endParaRPr lang="ja-JP" altLang="en-US" sz="16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85F3876-7401-7F48-C697-3D4D5652480A}"/>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5" name="スライド番号プレースホルダー 1">
            <a:extLst>
              <a:ext uri="{FF2B5EF4-FFF2-40B4-BE49-F238E27FC236}">
                <a16:creationId xmlns:a16="http://schemas.microsoft.com/office/drawing/2014/main" id="{D4CB96E2-2135-E58D-A4CA-2B7AE9B688C4}"/>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11</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6078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D91265-1850-FB66-8FFD-E138A711073F}"/>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009C932-61FD-8BE8-55C0-B4639CF4D699}"/>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ja-JP" altLang="en-US" dirty="0">
                <a:latin typeface="Meiryo UI" panose="020B0604030504040204" pitchFamily="50" charset="-128"/>
                <a:ea typeface="Meiryo UI" panose="020B0604030504040204" pitchFamily="50" charset="-128"/>
              </a:rPr>
              <a:t>９　委託・外注の予定</a:t>
            </a:r>
          </a:p>
          <a:p>
            <a:endParaRPr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337A1D7D-3094-D146-478B-C7C155B7B9D8}"/>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8" name="スライド番号プレースホルダー 1">
            <a:extLst>
              <a:ext uri="{FF2B5EF4-FFF2-40B4-BE49-F238E27FC236}">
                <a16:creationId xmlns:a16="http://schemas.microsoft.com/office/drawing/2014/main" id="{786490C7-6553-21E1-46D3-01B1364A8025}"/>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12</a:t>
            </a:fld>
            <a:endParaRPr lang="en-US" altLang="ja-JP" sz="140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0C03D6E-F97E-4EAB-B238-A680861AE25A}"/>
              </a:ext>
            </a:extLst>
          </p:cNvPr>
          <p:cNvSpPr txBox="1"/>
          <p:nvPr/>
        </p:nvSpPr>
        <p:spPr>
          <a:xfrm>
            <a:off x="396765" y="931157"/>
            <a:ext cx="11614260" cy="3046988"/>
          </a:xfrm>
          <a:prstGeom prst="rect">
            <a:avLst/>
          </a:prstGeom>
          <a:noFill/>
        </p:spPr>
        <p:txBody>
          <a:bodyPr wrap="square" rtlCol="0">
            <a:spAutoFit/>
          </a:bodyPr>
          <a:lstStyle/>
          <a:p>
            <a:pPr marL="683983" indent="-179995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必須項目</a:t>
            </a:r>
            <a:r>
              <a:rPr lang="en-US" altLang="ja-JP" sz="1600" dirty="0">
                <a:solidFill>
                  <a:schemeClr val="accent1"/>
                </a:solidFill>
                <a:latin typeface="Meiryo UI" panose="020B0604030504040204" pitchFamily="50" charset="-128"/>
                <a:ea typeface="Meiryo UI" panose="020B0604030504040204" pitchFamily="50" charset="-128"/>
              </a:rPr>
              <a:t>】③</a:t>
            </a:r>
            <a:r>
              <a:rPr lang="ja-JP" altLang="en-US" sz="1600" dirty="0">
                <a:solidFill>
                  <a:schemeClr val="accent1"/>
                </a:solidFill>
                <a:latin typeface="Meiryo UI" panose="020B0604030504040204" pitchFamily="50" charset="-128"/>
                <a:ea typeface="Meiryo UI" panose="020B0604030504040204" pitchFamily="50" charset="-128"/>
              </a:rPr>
              <a:t>事業全体の企画及び立案並びに根幹に関わる執行管理業務について、委託・外注を行っていないか、記載します。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r>
              <a:rPr lang="ja-JP" altLang="en-US" sz="1600" dirty="0">
                <a:solidFill>
                  <a:schemeClr val="accent1"/>
                </a:solidFill>
                <a:latin typeface="Meiryo UI" panose="020B0604030504040204" pitchFamily="50" charset="-128"/>
                <a:ea typeface="Meiryo UI" panose="020B0604030504040204" pitchFamily="50" charset="-128"/>
              </a:rPr>
              <a:t>記載されていない場合、不採択となります。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endParaRPr lang="en-US" altLang="ja-JP" sz="1600" dirty="0">
              <a:solidFill>
                <a:schemeClr val="accent1"/>
              </a:solidFill>
              <a:latin typeface="Meiryo UI" panose="020B0604030504040204" pitchFamily="50" charset="-128"/>
              <a:ea typeface="Meiryo UI" panose="020B0604030504040204" pitchFamily="50" charset="-128"/>
            </a:endParaRPr>
          </a:p>
          <a:p>
            <a:pPr marL="1116013" indent="-223202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必須項目</a:t>
            </a:r>
            <a:r>
              <a:rPr lang="en-US" altLang="ja-JP" sz="1600" dirty="0">
                <a:solidFill>
                  <a:schemeClr val="accent1"/>
                </a:solidFill>
                <a:latin typeface="Meiryo UI" panose="020B0604030504040204" pitchFamily="50" charset="-128"/>
                <a:ea typeface="Meiryo UI" panose="020B0604030504040204" pitchFamily="50" charset="-128"/>
              </a:rPr>
              <a:t>】④</a:t>
            </a:r>
            <a:r>
              <a:rPr lang="ja-JP" altLang="en-US" sz="1600" dirty="0">
                <a:solidFill>
                  <a:schemeClr val="accent1"/>
                </a:solidFill>
                <a:latin typeface="Meiryo UI" panose="020B0604030504040204" pitchFamily="50" charset="-128"/>
                <a:ea typeface="Meiryo UI" panose="020B0604030504040204" pitchFamily="50" charset="-128"/>
              </a:rPr>
              <a:t>補助金総額に対する委託・外注費の額の合計の割合が </a:t>
            </a:r>
            <a:r>
              <a:rPr lang="en-US" altLang="ja-JP" sz="1600" dirty="0">
                <a:solidFill>
                  <a:schemeClr val="accent1"/>
                </a:solidFill>
                <a:latin typeface="Meiryo UI" panose="020B0604030504040204" pitchFamily="50" charset="-128"/>
                <a:ea typeface="Meiryo UI" panose="020B0604030504040204" pitchFamily="50" charset="-128"/>
              </a:rPr>
              <a:t>50</a:t>
            </a:r>
            <a:r>
              <a:rPr lang="ja-JP" altLang="en-US" sz="1600" dirty="0">
                <a:solidFill>
                  <a:schemeClr val="accent1"/>
                </a:solidFill>
                <a:latin typeface="Meiryo UI" panose="020B0604030504040204" pitchFamily="50" charset="-128"/>
                <a:ea typeface="Meiryo UI" panose="020B0604030504040204" pitchFamily="50" charset="-128"/>
              </a:rPr>
              <a:t>％を超えていないか、超えている場合は、相当な理由もあわせて記載します。委託・外注費の合計の額の割合が</a:t>
            </a:r>
            <a:r>
              <a:rPr lang="en-US" altLang="ja-JP" sz="1600" dirty="0">
                <a:solidFill>
                  <a:schemeClr val="accent1"/>
                </a:solidFill>
                <a:latin typeface="Meiryo UI" panose="020B0604030504040204" pitchFamily="50" charset="-128"/>
                <a:ea typeface="Meiryo UI" panose="020B0604030504040204" pitchFamily="50" charset="-128"/>
              </a:rPr>
              <a:t>50</a:t>
            </a:r>
            <a:r>
              <a:rPr lang="ja-JP" altLang="en-US" sz="1600">
                <a:solidFill>
                  <a:schemeClr val="accent1"/>
                </a:solidFill>
                <a:latin typeface="Meiryo UI" panose="020B0604030504040204" pitchFamily="50" charset="-128"/>
                <a:ea typeface="Meiryo UI" panose="020B0604030504040204" pitchFamily="50" charset="-128"/>
              </a:rPr>
              <a:t>％を超えていて、相当な理由も認められない場合は、申請</a:t>
            </a:r>
            <a:r>
              <a:rPr lang="ja-JP" altLang="en-US" sz="1600" dirty="0">
                <a:solidFill>
                  <a:schemeClr val="accent1"/>
                </a:solidFill>
                <a:latin typeface="Meiryo UI" panose="020B0604030504040204" pitchFamily="50" charset="-128"/>
                <a:ea typeface="Meiryo UI" panose="020B0604030504040204" pitchFamily="50" charset="-128"/>
              </a:rPr>
              <a:t>を取りやめるか、委託・外注費が</a:t>
            </a:r>
            <a:r>
              <a:rPr lang="en-US" altLang="ja-JP" sz="1600" dirty="0">
                <a:solidFill>
                  <a:schemeClr val="accent1"/>
                </a:solidFill>
                <a:latin typeface="Meiryo UI" panose="020B0604030504040204" pitchFamily="50" charset="-128"/>
                <a:ea typeface="Meiryo UI" panose="020B0604030504040204" pitchFamily="50" charset="-128"/>
              </a:rPr>
              <a:t>50%</a:t>
            </a:r>
            <a:r>
              <a:rPr lang="ja-JP" altLang="en-US" sz="1600" dirty="0">
                <a:solidFill>
                  <a:schemeClr val="accent1"/>
                </a:solidFill>
                <a:latin typeface="Meiryo UI" panose="020B0604030504040204" pitchFamily="50" charset="-128"/>
                <a:ea typeface="Meiryo UI" panose="020B0604030504040204" pitchFamily="50" charset="-128"/>
              </a:rPr>
              <a:t>以内に収まるように再申請いただくことになります。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1116013" indent="-223202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（１）委託・外注の内容</a:t>
            </a: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（２）委託・外注費の比率と、</a:t>
            </a:r>
            <a:r>
              <a:rPr lang="en-US" altLang="ja-JP" sz="1600" dirty="0">
                <a:latin typeface="Meiryo UI" panose="020B0604030504040204" pitchFamily="50" charset="-128"/>
                <a:ea typeface="Meiryo UI" panose="020B0604030504040204" pitchFamily="50" charset="-128"/>
              </a:rPr>
              <a:t>50%</a:t>
            </a:r>
            <a:r>
              <a:rPr lang="ja-JP" altLang="en-US" sz="1600" dirty="0">
                <a:latin typeface="Meiryo UI" panose="020B0604030504040204" pitchFamily="50" charset="-128"/>
                <a:ea typeface="Meiryo UI" panose="020B0604030504040204" pitchFamily="50" charset="-128"/>
              </a:rPr>
              <a:t>を超えている場合はその理由</a:t>
            </a: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97437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6E59C-821E-A6B0-AFB2-C666EB62B295}"/>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7A6B53A-9161-6C1C-CEF8-693C1511B1BD}"/>
              </a:ext>
            </a:extLst>
          </p:cNvPr>
          <p:cNvSpPr txBox="1"/>
          <p:nvPr/>
        </p:nvSpPr>
        <p:spPr>
          <a:xfrm>
            <a:off x="116400" y="0"/>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altLang="ja-JP" dirty="0">
                <a:latin typeface="Meiryo UI" panose="020B0604030504040204" pitchFamily="50" charset="-128"/>
                <a:ea typeface="Meiryo UI" panose="020B0604030504040204" pitchFamily="50" charset="-128"/>
              </a:rPr>
              <a:t>10</a:t>
            </a:r>
            <a:r>
              <a:rPr lang="ja-JP" altLang="en-US" dirty="0">
                <a:latin typeface="Meiryo UI" panose="020B0604030504040204" pitchFamily="50" charset="-128"/>
                <a:ea typeface="Meiryo UI" panose="020B0604030504040204" pitchFamily="50" charset="-128"/>
              </a:rPr>
              <a:t>　ＧＸリーグへの加入状況または温室効果ガス排出削減のための取組</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619E8C65-37B7-EA2B-F855-40E967E34183}"/>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3" name="テキスト ボックス 2">
            <a:extLst>
              <a:ext uri="{FF2B5EF4-FFF2-40B4-BE49-F238E27FC236}">
                <a16:creationId xmlns:a16="http://schemas.microsoft.com/office/drawing/2014/main" id="{26ACC63B-FC34-146C-1A70-D780F2B56FF5}"/>
              </a:ext>
            </a:extLst>
          </p:cNvPr>
          <p:cNvSpPr txBox="1"/>
          <p:nvPr/>
        </p:nvSpPr>
        <p:spPr>
          <a:xfrm>
            <a:off x="396765" y="931157"/>
            <a:ext cx="11614260" cy="427809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（１）ＧＸリーグへの加入状況または温室効果ガス排出削減のための取組</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加点項目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①ＧＸリーグに加入するなど、以下（</a:t>
            </a:r>
            <a:r>
              <a:rPr lang="en-US" altLang="ja-JP" sz="1600" dirty="0">
                <a:solidFill>
                  <a:schemeClr val="accent1"/>
                </a:solidFill>
                <a:latin typeface="Meiryo UI" panose="020B0604030504040204" pitchFamily="50" charset="-128"/>
                <a:ea typeface="Meiryo UI" panose="020B0604030504040204" pitchFamily="50" charset="-128"/>
              </a:rPr>
              <a:t>ⅰ</a:t>
            </a:r>
            <a:r>
              <a:rPr lang="ja-JP" altLang="en-US" sz="1600" dirty="0">
                <a:solidFill>
                  <a:schemeClr val="accent1"/>
                </a:solidFill>
                <a:latin typeface="Meiryo UI" panose="020B0604030504040204" pitchFamily="50" charset="-128"/>
                <a:ea typeface="Meiryo UI" panose="020B0604030504040204" pitchFamily="50" charset="-128"/>
              </a:rPr>
              <a:t>）及び（</a:t>
            </a:r>
            <a:r>
              <a:rPr lang="en-US" altLang="ja-JP" sz="1600" dirty="0">
                <a:solidFill>
                  <a:schemeClr val="accent1"/>
                </a:solidFill>
                <a:latin typeface="Meiryo UI" panose="020B0604030504040204" pitchFamily="50" charset="-128"/>
                <a:ea typeface="Meiryo UI" panose="020B0604030504040204" pitchFamily="50" charset="-128"/>
              </a:rPr>
              <a:t>ⅱ</a:t>
            </a:r>
            <a:r>
              <a:rPr lang="ja-JP" altLang="en-US" sz="1600" dirty="0">
                <a:solidFill>
                  <a:schemeClr val="accent1"/>
                </a:solidFill>
                <a:latin typeface="Meiryo UI" panose="020B0604030504040204" pitchFamily="50" charset="-128"/>
                <a:ea typeface="Meiryo UI" panose="020B0604030504040204" pitchFamily="50" charset="-128"/>
              </a:rPr>
              <a:t>）の温室効果ガス排出削減のための取組を実施しているか、記載します。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r>
              <a:rPr lang="ja-JP" altLang="en-US" sz="1600" dirty="0">
                <a:solidFill>
                  <a:schemeClr val="accent1"/>
                </a:solidFill>
                <a:latin typeface="Meiryo UI" panose="020B0604030504040204" pitchFamily="50" charset="-128"/>
                <a:ea typeface="Meiryo UI" panose="020B0604030504040204" pitchFamily="50" charset="-128"/>
              </a:rPr>
              <a:t>取組を実施していない場合は実施していない旨を記載します。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r>
              <a:rPr lang="ja-JP" altLang="en-US" sz="1600" dirty="0">
                <a:solidFill>
                  <a:schemeClr val="accent1"/>
                </a:solidFill>
                <a:latin typeface="Meiryo UI" panose="020B0604030504040204" pitchFamily="50" charset="-128"/>
                <a:ea typeface="Meiryo UI" panose="020B0604030504040204" pitchFamily="50" charset="-128"/>
              </a:rPr>
              <a:t>（</a:t>
            </a:r>
            <a:r>
              <a:rPr lang="en-US" altLang="ja-JP" sz="1600" dirty="0">
                <a:solidFill>
                  <a:schemeClr val="accent1"/>
                </a:solidFill>
                <a:latin typeface="Meiryo UI" panose="020B0604030504040204" pitchFamily="50" charset="-128"/>
                <a:ea typeface="Meiryo UI" panose="020B0604030504040204" pitchFamily="50" charset="-128"/>
              </a:rPr>
              <a:t>ⅰ</a:t>
            </a:r>
            <a:r>
              <a:rPr lang="ja-JP" altLang="en-US" sz="1600" dirty="0">
                <a:solidFill>
                  <a:schemeClr val="accent1"/>
                </a:solidFill>
                <a:latin typeface="Meiryo UI" panose="020B0604030504040204" pitchFamily="50" charset="-128"/>
                <a:ea typeface="Meiryo UI" panose="020B0604030504040204" pitchFamily="50" charset="-128"/>
              </a:rPr>
              <a:t>）国内における</a:t>
            </a:r>
            <a:r>
              <a:rPr lang="en-US" altLang="ja-JP" sz="1600" dirty="0">
                <a:solidFill>
                  <a:schemeClr val="accent1"/>
                </a:solidFill>
                <a:latin typeface="Meiryo UI" panose="020B0604030504040204" pitchFamily="50" charset="-128"/>
                <a:ea typeface="Meiryo UI" panose="020B0604030504040204" pitchFamily="50" charset="-128"/>
              </a:rPr>
              <a:t>Scope1</a:t>
            </a:r>
            <a:r>
              <a:rPr lang="ja-JP" altLang="en-US" sz="1600" dirty="0">
                <a:solidFill>
                  <a:schemeClr val="accent1"/>
                </a:solidFill>
                <a:latin typeface="Meiryo UI" panose="020B0604030504040204" pitchFamily="50" charset="-128"/>
                <a:ea typeface="Meiryo UI" panose="020B0604030504040204" pitchFamily="50" charset="-128"/>
              </a:rPr>
              <a:t>（事業者自ら排出）・</a:t>
            </a:r>
            <a:r>
              <a:rPr lang="en-US" altLang="ja-JP" sz="1600" dirty="0">
                <a:solidFill>
                  <a:schemeClr val="accent1"/>
                </a:solidFill>
                <a:latin typeface="Meiryo UI" panose="020B0604030504040204" pitchFamily="50" charset="-128"/>
                <a:ea typeface="Meiryo UI" panose="020B0604030504040204" pitchFamily="50" charset="-128"/>
              </a:rPr>
              <a:t>Scope2</a:t>
            </a:r>
            <a:r>
              <a:rPr lang="ja-JP" altLang="en-US" sz="1600" dirty="0">
                <a:solidFill>
                  <a:schemeClr val="accent1"/>
                </a:solidFill>
                <a:latin typeface="Meiryo UI" panose="020B0604030504040204" pitchFamily="50" charset="-128"/>
                <a:ea typeface="Meiryo UI" panose="020B0604030504040204" pitchFamily="50" charset="-128"/>
              </a:rPr>
              <a:t>（他社から供給された電気・熱・蒸気の使用）に関する排出削減目標を</a:t>
            </a:r>
            <a:r>
              <a:rPr lang="en-US" altLang="ja-JP" sz="1600" dirty="0">
                <a:solidFill>
                  <a:schemeClr val="accent1"/>
                </a:solidFill>
                <a:latin typeface="Meiryo UI" panose="020B0604030504040204" pitchFamily="50" charset="-128"/>
                <a:ea typeface="Meiryo UI" panose="020B0604030504040204" pitchFamily="50" charset="-128"/>
              </a:rPr>
              <a:t>2025</a:t>
            </a:r>
            <a:r>
              <a:rPr lang="ja-JP" altLang="en-US" sz="1600" dirty="0">
                <a:solidFill>
                  <a:schemeClr val="accent1"/>
                </a:solidFill>
                <a:latin typeface="Meiryo UI" panose="020B0604030504040204" pitchFamily="50" charset="-128"/>
                <a:ea typeface="Meiryo UI" panose="020B0604030504040204" pitchFamily="50" charset="-128"/>
              </a:rPr>
              <a:t>年度（単年度及び</a:t>
            </a:r>
            <a:r>
              <a:rPr lang="en-US" altLang="ja-JP" sz="1600" dirty="0">
                <a:solidFill>
                  <a:schemeClr val="accent1"/>
                </a:solidFill>
                <a:latin typeface="Meiryo UI" panose="020B0604030504040204" pitchFamily="50" charset="-128"/>
                <a:ea typeface="Meiryo UI" panose="020B0604030504040204" pitchFamily="50" charset="-128"/>
              </a:rPr>
              <a:t>2023</a:t>
            </a:r>
            <a:r>
              <a:rPr lang="ja-JP" altLang="en-US" sz="1600" dirty="0">
                <a:solidFill>
                  <a:schemeClr val="accent1"/>
                </a:solidFill>
                <a:latin typeface="Meiryo UI" panose="020B0604030504040204" pitchFamily="50" charset="-128"/>
                <a:ea typeface="Meiryo UI" panose="020B0604030504040204" pitchFamily="50" charset="-128"/>
              </a:rPr>
              <a:t>～</a:t>
            </a:r>
            <a:r>
              <a:rPr lang="en-US" altLang="ja-JP" sz="1600" dirty="0">
                <a:solidFill>
                  <a:schemeClr val="accent1"/>
                </a:solidFill>
                <a:latin typeface="Meiryo UI" panose="020B0604030504040204" pitchFamily="50" charset="-128"/>
                <a:ea typeface="Meiryo UI" panose="020B0604030504040204" pitchFamily="50" charset="-128"/>
              </a:rPr>
              <a:t>25</a:t>
            </a:r>
            <a:r>
              <a:rPr lang="ja-JP" altLang="en-US" sz="1600" dirty="0">
                <a:solidFill>
                  <a:schemeClr val="accent1"/>
                </a:solidFill>
                <a:latin typeface="Meiryo UI" panose="020B0604030504040204" pitchFamily="50" charset="-128"/>
                <a:ea typeface="Meiryo UI" panose="020B0604030504040204" pitchFamily="50" charset="-128"/>
              </a:rPr>
              <a:t>年度の</a:t>
            </a:r>
            <a:r>
              <a:rPr lang="en-US" altLang="ja-JP" sz="1600" dirty="0">
                <a:solidFill>
                  <a:schemeClr val="accent1"/>
                </a:solidFill>
                <a:latin typeface="Meiryo UI" panose="020B0604030504040204" pitchFamily="50" charset="-128"/>
                <a:ea typeface="Meiryo UI" panose="020B0604030504040204" pitchFamily="50" charset="-128"/>
              </a:rPr>
              <a:t>3</a:t>
            </a:r>
            <a:r>
              <a:rPr lang="ja-JP" altLang="en-US" sz="1600" dirty="0">
                <a:solidFill>
                  <a:schemeClr val="accent1"/>
                </a:solidFill>
                <a:latin typeface="Meiryo UI" panose="020B0604030504040204" pitchFamily="50" charset="-128"/>
                <a:ea typeface="Meiryo UI" panose="020B0604030504040204" pitchFamily="50" charset="-128"/>
              </a:rPr>
              <a:t>年間）・</a:t>
            </a:r>
            <a:r>
              <a:rPr lang="en-US" altLang="ja-JP" sz="1600" dirty="0">
                <a:solidFill>
                  <a:schemeClr val="accent1"/>
                </a:solidFill>
                <a:latin typeface="Meiryo UI" panose="020B0604030504040204" pitchFamily="50" charset="-128"/>
                <a:ea typeface="Meiryo UI" panose="020B0604030504040204" pitchFamily="50" charset="-128"/>
              </a:rPr>
              <a:t>2030</a:t>
            </a:r>
            <a:r>
              <a:rPr lang="ja-JP" altLang="en-US" sz="1600" dirty="0">
                <a:solidFill>
                  <a:schemeClr val="accent1"/>
                </a:solidFill>
                <a:latin typeface="Meiryo UI" panose="020B0604030504040204" pitchFamily="50" charset="-128"/>
                <a:ea typeface="Meiryo UI" panose="020B0604030504040204" pitchFamily="50" charset="-128"/>
              </a:rPr>
              <a:t>年度について設定し、排出実績及び目標達成に向けた進捗状況を、第三者検証を実施のうえ、毎年報告・公表すること。（注）第三者検証については、「</a:t>
            </a:r>
            <a:r>
              <a:rPr lang="en-US" altLang="ja-JP" sz="1600" dirty="0">
                <a:solidFill>
                  <a:schemeClr val="accent1"/>
                </a:solidFill>
                <a:latin typeface="Meiryo UI" panose="020B0604030504040204" pitchFamily="50" charset="-128"/>
                <a:ea typeface="Meiryo UI" panose="020B0604030504040204" pitchFamily="50" charset="-128"/>
              </a:rPr>
              <a:t>GX</a:t>
            </a:r>
            <a:r>
              <a:rPr lang="ja-JP" altLang="en-US" sz="1600" dirty="0">
                <a:solidFill>
                  <a:schemeClr val="accent1"/>
                </a:solidFill>
                <a:latin typeface="Meiryo UI" panose="020B0604030504040204" pitchFamily="50" charset="-128"/>
                <a:ea typeface="Meiryo UI" panose="020B0604030504040204" pitchFamily="50" charset="-128"/>
              </a:rPr>
              <a:t>リーグ第三者検証ガイドライン」に則ること。</a:t>
            </a:r>
            <a:endParaRPr lang="en-US" altLang="ja-JP" sz="1600" dirty="0">
              <a:solidFill>
                <a:schemeClr val="accent1"/>
              </a:solidFill>
              <a:latin typeface="Meiryo UI" panose="020B0604030504040204" pitchFamily="50" charset="-128"/>
              <a:ea typeface="Meiryo UI" panose="020B0604030504040204" pitchFamily="50" charset="-128"/>
            </a:endParaRPr>
          </a:p>
          <a:p>
            <a:r>
              <a:rPr lang="ja-JP" altLang="en-US" sz="1600" dirty="0">
                <a:solidFill>
                  <a:schemeClr val="accent1"/>
                </a:solidFill>
                <a:latin typeface="Meiryo UI" panose="020B0604030504040204" pitchFamily="50" charset="-128"/>
                <a:ea typeface="Meiryo UI" panose="020B0604030504040204" pitchFamily="50" charset="-128"/>
              </a:rPr>
              <a:t>（</a:t>
            </a:r>
            <a:r>
              <a:rPr lang="en-US" altLang="ja-JP" sz="1600" dirty="0">
                <a:solidFill>
                  <a:schemeClr val="accent1"/>
                </a:solidFill>
                <a:latin typeface="Meiryo UI" panose="020B0604030504040204" pitchFamily="50" charset="-128"/>
                <a:ea typeface="Meiryo UI" panose="020B0604030504040204" pitchFamily="50" charset="-128"/>
              </a:rPr>
              <a:t>ⅱ</a:t>
            </a:r>
            <a:r>
              <a:rPr lang="ja-JP" altLang="en-US" sz="1600" dirty="0">
                <a:solidFill>
                  <a:schemeClr val="accent1"/>
                </a:solidFill>
                <a:latin typeface="Meiryo UI" panose="020B0604030504040204" pitchFamily="50" charset="-128"/>
                <a:ea typeface="Meiryo UI" panose="020B0604030504040204" pitchFamily="50" charset="-128"/>
              </a:rPr>
              <a:t>）（</a:t>
            </a:r>
            <a:r>
              <a:rPr lang="en-US" altLang="ja-JP" sz="1600" dirty="0">
                <a:solidFill>
                  <a:schemeClr val="accent1"/>
                </a:solidFill>
                <a:latin typeface="Meiryo UI" panose="020B0604030504040204" pitchFamily="50" charset="-128"/>
                <a:ea typeface="Meiryo UI" panose="020B0604030504040204" pitchFamily="50" charset="-128"/>
              </a:rPr>
              <a:t>ⅰ</a:t>
            </a:r>
            <a:r>
              <a:rPr lang="ja-JP" altLang="en-US" sz="1600" dirty="0">
                <a:solidFill>
                  <a:schemeClr val="accent1"/>
                </a:solidFill>
                <a:latin typeface="Meiryo UI" panose="020B0604030504040204" pitchFamily="50" charset="-128"/>
                <a:ea typeface="Meiryo UI" panose="020B0604030504040204" pitchFamily="50" charset="-128"/>
              </a:rPr>
              <a:t>）で掲げた目標を達成できない場合には</a:t>
            </a:r>
            <a:r>
              <a:rPr lang="en-US" altLang="ja-JP" sz="1600" dirty="0">
                <a:solidFill>
                  <a:schemeClr val="accent1"/>
                </a:solidFill>
                <a:latin typeface="Meiryo UI" panose="020B0604030504040204" pitchFamily="50" charset="-128"/>
                <a:ea typeface="Meiryo UI" panose="020B0604030504040204" pitchFamily="50" charset="-128"/>
              </a:rPr>
              <a:t>J</a:t>
            </a:r>
            <a:r>
              <a:rPr lang="ja-JP" altLang="en-US" sz="1600" dirty="0">
                <a:solidFill>
                  <a:schemeClr val="accent1"/>
                </a:solidFill>
                <a:latin typeface="Meiryo UI" panose="020B0604030504040204" pitchFamily="50" charset="-128"/>
                <a:ea typeface="Meiryo UI" panose="020B0604030504040204" pitchFamily="50" charset="-128"/>
              </a:rPr>
              <a:t>クレジット又は</a:t>
            </a:r>
            <a:r>
              <a:rPr lang="en-US" altLang="ja-JP" sz="1600" dirty="0">
                <a:solidFill>
                  <a:schemeClr val="accent1"/>
                </a:solidFill>
                <a:latin typeface="Meiryo UI" panose="020B0604030504040204" pitchFamily="50" charset="-128"/>
                <a:ea typeface="Meiryo UI" panose="020B0604030504040204" pitchFamily="50" charset="-128"/>
              </a:rPr>
              <a:t>JCM</a:t>
            </a:r>
            <a:r>
              <a:rPr lang="ja-JP" altLang="en-US" sz="1600" dirty="0">
                <a:solidFill>
                  <a:schemeClr val="accent1"/>
                </a:solidFill>
                <a:latin typeface="Meiryo UI" panose="020B0604030504040204" pitchFamily="50" charset="-128"/>
                <a:ea typeface="Meiryo UI" panose="020B0604030504040204" pitchFamily="50" charset="-128"/>
              </a:rPr>
              <a:t>その他国内の温室効果ガス排出削減に貢献する適格クレジットを調達する、又は未達理由を報告・公表すること。</a:t>
            </a:r>
            <a:endParaRPr lang="en-US" altLang="ja-JP" sz="1600" dirty="0">
              <a:solidFill>
                <a:schemeClr val="accent1"/>
              </a:solidFill>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（２）ＧＸ実現に向けた取組</a:t>
            </a:r>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加点項目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②取引先に働きかけることや環境性能の高い部素材の調達等を通じてサプライチェーン全体でのＧＸ実現に向けた取組を促進しているか、記載します。取組を実施していない場合は実施していない旨を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　</a:t>
            </a:r>
          </a:p>
        </p:txBody>
      </p:sp>
      <p:sp>
        <p:nvSpPr>
          <p:cNvPr id="5" name="スライド番号プレースホルダー 1">
            <a:extLst>
              <a:ext uri="{FF2B5EF4-FFF2-40B4-BE49-F238E27FC236}">
                <a16:creationId xmlns:a16="http://schemas.microsoft.com/office/drawing/2014/main" id="{1E3D6467-E47C-41C1-30F9-EF271B3E0A28}"/>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13</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1000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A6AF8-0420-D8D2-9AFE-97655ED0A1F4}"/>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9087657-CA95-14D4-D40E-384E80A42288}"/>
              </a:ext>
            </a:extLst>
          </p:cNvPr>
          <p:cNvSpPr txBox="1"/>
          <p:nvPr/>
        </p:nvSpPr>
        <p:spPr>
          <a:xfrm>
            <a:off x="116400" y="0"/>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altLang="ja-JP" dirty="0">
                <a:latin typeface="Meiryo UI" panose="020B0604030504040204" pitchFamily="50" charset="-128"/>
                <a:ea typeface="Meiryo UI" panose="020B0604030504040204" pitchFamily="50" charset="-128"/>
              </a:rPr>
              <a:t>11</a:t>
            </a:r>
            <a:r>
              <a:rPr lang="ja-JP" altLang="en-US" dirty="0">
                <a:latin typeface="Meiryo UI" panose="020B0604030504040204" pitchFamily="50" charset="-128"/>
                <a:ea typeface="Meiryo UI" panose="020B0604030504040204" pitchFamily="50" charset="-128"/>
              </a:rPr>
              <a:t>　賃金引き上げ計画、ワーク・ライフ・バランスの取組</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EC99EF2-5E94-552E-F05F-2C7D83550F01}"/>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3" name="テキスト ボックス 2">
            <a:extLst>
              <a:ext uri="{FF2B5EF4-FFF2-40B4-BE49-F238E27FC236}">
                <a16:creationId xmlns:a16="http://schemas.microsoft.com/office/drawing/2014/main" id="{ECF424FD-538D-0C84-98CA-A74B37ADAE55}"/>
              </a:ext>
            </a:extLst>
          </p:cNvPr>
          <p:cNvSpPr txBox="1"/>
          <p:nvPr/>
        </p:nvSpPr>
        <p:spPr>
          <a:xfrm>
            <a:off x="396765" y="931157"/>
            <a:ext cx="11678835" cy="4770537"/>
          </a:xfrm>
          <a:prstGeom prst="rect">
            <a:avLst/>
          </a:prstGeom>
          <a:noFill/>
        </p:spPr>
        <p:txBody>
          <a:bodyPr wrap="square" rtlCol="0">
            <a:spAutoFit/>
          </a:bodyPr>
          <a:lstStyle/>
          <a:p>
            <a:pPr marL="683983" indent="-1799955"/>
            <a:r>
              <a:rPr lang="ja-JP" altLang="en-US" sz="1600" dirty="0">
                <a:latin typeface="Meiryo UI" panose="020B0604030504040204" pitchFamily="50" charset="-128"/>
                <a:ea typeface="Meiryo UI" panose="020B0604030504040204" pitchFamily="50" charset="-128"/>
              </a:rPr>
              <a:t>（１）賃金引き上げ計画（幹事法人）</a:t>
            </a:r>
          </a:p>
          <a:p>
            <a:pPr marL="683983" indent="-1799955"/>
            <a:endParaRPr lang="en-US" altLang="ja-JP" sz="1600">
              <a:latin typeface="Meiryo UI" panose="020B0604030504040204" pitchFamily="50" charset="-128"/>
              <a:ea typeface="Meiryo UI" panose="020B0604030504040204" pitchFamily="50" charset="-128"/>
            </a:endParaRPr>
          </a:p>
          <a:p>
            <a:pPr marL="683983" indent="-179995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幹事法人のみ対象、加点項目</a:t>
            </a:r>
            <a:r>
              <a:rPr lang="en-US" altLang="ja-JP" sz="1600">
                <a:solidFill>
                  <a:schemeClr val="accent1"/>
                </a:solidFill>
                <a:latin typeface="Meiryo UI" panose="020B0604030504040204" pitchFamily="50" charset="-128"/>
                <a:ea typeface="Meiryo UI" panose="020B0604030504040204" pitchFamily="50" charset="-128"/>
              </a:rPr>
              <a:t>】</a:t>
            </a:r>
          </a:p>
          <a:p>
            <a:pPr marL="683983" indent="-1799955"/>
            <a:r>
              <a:rPr lang="en-US" altLang="ja-JP" sz="160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令和５年以降に開始する申請者の事業年度（あるいは暦年）において、対前年度比で「給与等受給者一人当たりの平均受給額（</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）」を［大企業：３％、中小企業：１．５％］以上増加させる旨を従業員に表明していること</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が説明しやすいよう、</a:t>
            </a:r>
            <a:r>
              <a:rPr lang="ja-JP" altLang="en-US" sz="1600">
                <a:solidFill>
                  <a:schemeClr val="accent1"/>
                </a:solidFill>
                <a:latin typeface="Meiryo UI" panose="020B0604030504040204" pitchFamily="50" charset="-128"/>
                <a:ea typeface="Meiryo UI" panose="020B0604030504040204" pitchFamily="50" charset="-128"/>
              </a:rPr>
              <a:t>幹事法人について賃金引き上げ計画があれば、その引き上げ時期及び給与等受給者一人当たりの平均受給額の増加率等</a:t>
            </a:r>
            <a:r>
              <a:rPr lang="ja-JP" altLang="en-US" sz="1600" dirty="0">
                <a:solidFill>
                  <a:schemeClr val="accent1"/>
                </a:solidFill>
                <a:latin typeface="Meiryo UI" panose="020B0604030504040204" pitchFamily="50" charset="-128"/>
                <a:ea typeface="Meiryo UI" panose="020B0604030504040204" pitchFamily="50" charset="-128"/>
              </a:rPr>
              <a:t>を記載します。</a:t>
            </a:r>
            <a:r>
              <a:rPr lang="ja-JP" altLang="en-US" sz="1600">
                <a:solidFill>
                  <a:schemeClr val="accent1"/>
                </a:solidFill>
                <a:latin typeface="Meiryo UI" panose="020B0604030504040204" pitchFamily="50" charset="-128"/>
                <a:ea typeface="Meiryo UI" panose="020B0604030504040204" pitchFamily="50" charset="-128"/>
              </a:rPr>
              <a:t>賃金引き上げ計画を</a:t>
            </a:r>
            <a:r>
              <a:rPr lang="ja-JP" altLang="en-US" sz="1600" dirty="0">
                <a:solidFill>
                  <a:schemeClr val="accent1"/>
                </a:solidFill>
                <a:latin typeface="Meiryo UI" panose="020B0604030504040204" pitchFamily="50" charset="-128"/>
                <a:ea typeface="Meiryo UI" panose="020B0604030504040204" pitchFamily="50" charset="-128"/>
              </a:rPr>
              <a:t>表明していない場合は、その旨を記載します。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中小企業については、給与総額とする。</a:t>
            </a: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（２）ワーク・ライフ・バランスの取組。（幹事法人）</a:t>
            </a:r>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a:solidFill>
                <a:schemeClr val="accent1"/>
              </a:solidFill>
              <a:latin typeface="Meiryo UI" panose="020B0604030504040204" pitchFamily="50" charset="-128"/>
              <a:ea typeface="Meiryo UI" panose="020B0604030504040204" pitchFamily="50" charset="-128"/>
            </a:endParaRPr>
          </a:p>
          <a:p>
            <a:pPr marL="683983" indent="-1799955"/>
            <a:r>
              <a:rPr lang="en-US" altLang="ja-JP" sz="1600">
                <a:solidFill>
                  <a:schemeClr val="accent1"/>
                </a:solidFill>
                <a:latin typeface="Meiryo UI" panose="020B0604030504040204" pitchFamily="50" charset="-128"/>
                <a:ea typeface="Meiryo UI" panose="020B0604030504040204" pitchFamily="50" charset="-128"/>
              </a:rPr>
              <a:t>【</a:t>
            </a:r>
            <a:r>
              <a:rPr lang="ja-JP" altLang="en-US" sz="1600">
                <a:solidFill>
                  <a:schemeClr val="accent1"/>
                </a:solidFill>
                <a:latin typeface="Meiryo UI" panose="020B0604030504040204" pitchFamily="50" charset="-128"/>
                <a:ea typeface="Meiryo UI" panose="020B0604030504040204" pitchFamily="50" charset="-128"/>
              </a:rPr>
              <a:t>幹事法人のみ対象、加点項目</a:t>
            </a:r>
            <a:r>
              <a:rPr lang="en-US" altLang="ja-JP" sz="1600">
                <a:solidFill>
                  <a:schemeClr val="accent1"/>
                </a:solidFill>
                <a:latin typeface="Meiryo UI" panose="020B0604030504040204" pitchFamily="50" charset="-128"/>
                <a:ea typeface="Meiryo UI" panose="020B0604030504040204" pitchFamily="50" charset="-128"/>
              </a:rPr>
              <a:t>】</a:t>
            </a:r>
          </a:p>
          <a:p>
            <a:pPr marL="683983" indent="-1799955"/>
            <a:r>
              <a:rPr lang="ja-JP" altLang="en-US" sz="1600">
                <a:solidFill>
                  <a:schemeClr val="accent1"/>
                </a:solidFill>
                <a:latin typeface="Meiryo UI" panose="020B0604030504040204" pitchFamily="50" charset="-128"/>
                <a:ea typeface="Meiryo UI" panose="020B0604030504040204" pitchFamily="50" charset="-128"/>
              </a:rPr>
              <a:t>以下のうち、該当する内容があれば、記載します。</a:t>
            </a:r>
            <a:endParaRPr lang="en-US" altLang="ja-JP" sz="1600">
              <a:solidFill>
                <a:schemeClr val="accent1"/>
              </a:solidFill>
              <a:latin typeface="Meiryo UI" panose="020B0604030504040204" pitchFamily="50" charset="-128"/>
              <a:ea typeface="Meiryo UI" panose="020B0604030504040204" pitchFamily="50" charset="-128"/>
            </a:endParaRPr>
          </a:p>
          <a:p>
            <a:pPr marL="683983" indent="-1799955"/>
            <a:r>
              <a:rPr lang="ja-JP" altLang="en-US" sz="1600">
                <a:solidFill>
                  <a:schemeClr val="accent1"/>
                </a:solidFill>
                <a:latin typeface="Meiryo UI" panose="020B0604030504040204" pitchFamily="50" charset="-128"/>
                <a:ea typeface="Meiryo UI" panose="020B0604030504040204" pitchFamily="50" charset="-128"/>
              </a:rPr>
              <a:t>・女性の職業生活における活躍の推進に関する法律（女性活躍推進法）に基づく認定（えるぼし認定企業・プラチナえるぼし認定企業）</a:t>
            </a:r>
          </a:p>
          <a:p>
            <a:pPr marL="683983" indent="-1799955"/>
            <a:r>
              <a:rPr lang="ja-JP" altLang="en-US" sz="1600">
                <a:solidFill>
                  <a:schemeClr val="accent1"/>
                </a:solidFill>
                <a:latin typeface="Meiryo UI" panose="020B0604030504040204" pitchFamily="50" charset="-128"/>
                <a:ea typeface="Meiryo UI" panose="020B0604030504040204" pitchFamily="50" charset="-128"/>
              </a:rPr>
              <a:t>・女性活躍推進法に基づく行動計画を策定し、専用サイト（女性の活躍推進企業データベース）で公表している企業（計画期間が満了していない行動計画を策定している場合のみ）</a:t>
            </a:r>
            <a:r>
              <a:rPr lang="en-US" altLang="ja-JP" sz="1600">
                <a:solidFill>
                  <a:schemeClr val="accent1"/>
                </a:solidFill>
                <a:latin typeface="Meiryo UI" panose="020B0604030504040204" pitchFamily="50" charset="-128"/>
                <a:ea typeface="Meiryo UI" panose="020B0604030504040204" pitchFamily="50" charset="-128"/>
              </a:rPr>
              <a:t>※</a:t>
            </a:r>
            <a:r>
              <a:rPr lang="ja-JP" altLang="en-US" sz="1600">
                <a:solidFill>
                  <a:schemeClr val="accent1"/>
                </a:solidFill>
                <a:latin typeface="Meiryo UI" panose="020B0604030504040204" pitchFamily="50" charset="-128"/>
                <a:ea typeface="Meiryo UI" panose="020B0604030504040204" pitchFamily="50" charset="-128"/>
              </a:rPr>
              <a:t>常用雇用する労働者の数が </a:t>
            </a:r>
            <a:r>
              <a:rPr lang="en-US" altLang="ja-JP" sz="1600">
                <a:solidFill>
                  <a:schemeClr val="accent1"/>
                </a:solidFill>
                <a:latin typeface="Meiryo UI" panose="020B0604030504040204" pitchFamily="50" charset="-128"/>
                <a:ea typeface="Meiryo UI" panose="020B0604030504040204" pitchFamily="50" charset="-128"/>
              </a:rPr>
              <a:t>100 </a:t>
            </a:r>
            <a:r>
              <a:rPr lang="ja-JP" altLang="en-US" sz="1600">
                <a:solidFill>
                  <a:schemeClr val="accent1"/>
                </a:solidFill>
                <a:latin typeface="Meiryo UI" panose="020B0604030504040204" pitchFamily="50" charset="-128"/>
                <a:ea typeface="Meiryo UI" panose="020B0604030504040204" pitchFamily="50" charset="-128"/>
              </a:rPr>
              <a:t>人以下の事業主に限る。</a:t>
            </a:r>
          </a:p>
          <a:p>
            <a:pPr marL="683983" indent="-1799955"/>
            <a:r>
              <a:rPr lang="ja-JP" altLang="en-US" sz="1600">
                <a:solidFill>
                  <a:schemeClr val="accent1"/>
                </a:solidFill>
                <a:latin typeface="Meiryo UI" panose="020B0604030504040204" pitchFamily="50" charset="-128"/>
                <a:ea typeface="Meiryo UI" panose="020B0604030504040204" pitchFamily="50" charset="-128"/>
              </a:rPr>
              <a:t>・次世代育成支援対策推進法（次世代法）に基づく認定（くるみん認定企業・トライくるみん認定企業・プラチナくるみん認定企業）</a:t>
            </a:r>
          </a:p>
          <a:p>
            <a:pPr marL="683983" indent="-1799955"/>
            <a:r>
              <a:rPr lang="ja-JP" altLang="en-US" sz="1600">
                <a:solidFill>
                  <a:schemeClr val="accent1"/>
                </a:solidFill>
                <a:latin typeface="Meiryo UI" panose="020B0604030504040204" pitchFamily="50" charset="-128"/>
                <a:ea typeface="Meiryo UI" panose="020B0604030504040204" pitchFamily="50" charset="-128"/>
              </a:rPr>
              <a:t>・青少年の雇用の促進に関する法律（若者雇用促進法）に基づく認定（ユースエール認定）</a:t>
            </a:r>
          </a:p>
          <a:p>
            <a:pPr marL="683983" indent="-1799955"/>
            <a:endParaRPr lang="en-US" altLang="ja-JP" sz="1600" dirty="0">
              <a:latin typeface="Meiryo UI" panose="020B0604030504040204" pitchFamily="50" charset="-128"/>
              <a:ea typeface="Meiryo UI" panose="020B0604030504040204" pitchFamily="50" charset="-128"/>
            </a:endParaRPr>
          </a:p>
        </p:txBody>
      </p:sp>
      <p:sp>
        <p:nvSpPr>
          <p:cNvPr id="5" name="スライド番号プレースホルダー 1">
            <a:extLst>
              <a:ext uri="{FF2B5EF4-FFF2-40B4-BE49-F238E27FC236}">
                <a16:creationId xmlns:a16="http://schemas.microsoft.com/office/drawing/2014/main" id="{AC4344B9-32A5-6754-30A4-078A7DCE4A10}"/>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14</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32106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77384-BAAF-843C-8CA9-EE688B8E6E35}"/>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1FFA1E8-3532-B7DD-649B-AF109E37A930}"/>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US" altLang="ja-JP" dirty="0">
                <a:latin typeface="Meiryo UI" panose="020B0604030504040204" pitchFamily="50" charset="-128"/>
                <a:ea typeface="Meiryo UI" panose="020B0604030504040204" pitchFamily="50" charset="-128"/>
              </a:rPr>
              <a:t>12</a:t>
            </a:r>
            <a:r>
              <a:rPr lang="ja-JP" altLang="en-US" dirty="0">
                <a:latin typeface="Meiryo UI" panose="020B0604030504040204" pitchFamily="50" charset="-128"/>
                <a:ea typeface="Meiryo UI" panose="020B0604030504040204" pitchFamily="50" charset="-128"/>
              </a:rPr>
              <a:t>　その他</a:t>
            </a:r>
          </a:p>
          <a:p>
            <a:endParaRPr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037F97A-F44E-61D4-C38D-D6804E89BD7D}"/>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3" name="テキスト ボックス 2">
            <a:extLst>
              <a:ext uri="{FF2B5EF4-FFF2-40B4-BE49-F238E27FC236}">
                <a16:creationId xmlns:a16="http://schemas.microsoft.com/office/drawing/2014/main" id="{3AB2C627-D6C3-A425-B6CA-D869872BC6FD}"/>
              </a:ext>
            </a:extLst>
          </p:cNvPr>
          <p:cNvSpPr txBox="1"/>
          <p:nvPr/>
        </p:nvSpPr>
        <p:spPr>
          <a:xfrm>
            <a:off x="396765" y="931157"/>
            <a:ext cx="5828963" cy="1815882"/>
          </a:xfrm>
          <a:prstGeom prst="rect">
            <a:avLst/>
          </a:prstGeom>
          <a:noFill/>
        </p:spPr>
        <p:txBody>
          <a:bodyPr wrap="square" rtlCol="0">
            <a:spAutoFit/>
          </a:bodyPr>
          <a:lstStyle/>
          <a:p>
            <a:pPr marL="683983" indent="-1799955"/>
            <a:r>
              <a:rPr lang="ja-JP" altLang="en-US" sz="1600" dirty="0">
                <a:latin typeface="Meiryo UI" panose="020B0604030504040204" pitchFamily="50" charset="-128"/>
                <a:ea typeface="Meiryo UI" panose="020B0604030504040204" pitchFamily="50" charset="-128"/>
              </a:rPr>
              <a:t>（１）他の補助事業等との関係</a:t>
            </a: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（２）許認可、権利関係等間接補助事業実施の前提となる事項</a:t>
            </a: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（３）その他間接補助事業実施上問題となる事項</a:t>
            </a: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　</a:t>
            </a:r>
          </a:p>
        </p:txBody>
      </p:sp>
      <p:sp>
        <p:nvSpPr>
          <p:cNvPr id="5" name="スライド番号プレースホルダー 1">
            <a:extLst>
              <a:ext uri="{FF2B5EF4-FFF2-40B4-BE49-F238E27FC236}">
                <a16:creationId xmlns:a16="http://schemas.microsoft.com/office/drawing/2014/main" id="{1ADDF99A-1EB6-5A2A-8D4D-4A769E4C72F9}"/>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15</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07020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A375E-B468-DD07-B014-615EC9119DFA}"/>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AE4A778-4119-8C9F-0AD4-2B7DCD3DC1B7}"/>
              </a:ext>
            </a:extLst>
          </p:cNvPr>
          <p:cNvSpPr txBox="1"/>
          <p:nvPr/>
        </p:nvSpPr>
        <p:spPr>
          <a:xfrm>
            <a:off x="117188" y="812915"/>
            <a:ext cx="5828961" cy="3539430"/>
          </a:xfrm>
          <a:prstGeom prst="rect">
            <a:avLst/>
          </a:prstGeom>
          <a:noFill/>
        </p:spPr>
        <p:txBody>
          <a:bodyPr wrap="square" rtlCol="0">
            <a:spAutoFit/>
          </a:bodyPr>
          <a:lstStyle/>
          <a:p>
            <a:pPr indent="-360000"/>
            <a:r>
              <a:rPr lang="ja-JP" altLang="en-US" sz="1600" dirty="0">
                <a:latin typeface="Meiryo UI" panose="020B0604030504040204" pitchFamily="50" charset="-128"/>
                <a:ea typeface="Meiryo UI" panose="020B0604030504040204" pitchFamily="50" charset="-128"/>
              </a:rPr>
              <a:t>１　プロジェクト概要</a:t>
            </a:r>
            <a:endParaRPr lang="en-US" altLang="ja-JP" sz="1600" dirty="0">
              <a:latin typeface="Meiryo UI" panose="020B0604030504040204" pitchFamily="50" charset="-128"/>
              <a:ea typeface="Meiryo UI" panose="020B0604030504040204" pitchFamily="50" charset="-128"/>
            </a:endParaRPr>
          </a:p>
          <a:p>
            <a:pPr indent="-360000"/>
            <a:endParaRPr lang="en-US" altLang="ja-JP" sz="1600" dirty="0">
              <a:latin typeface="Meiryo UI" panose="020B0604030504040204" pitchFamily="50" charset="-128"/>
              <a:ea typeface="Meiryo UI" panose="020B0604030504040204" pitchFamily="50" charset="-128"/>
            </a:endParaRPr>
          </a:p>
          <a:p>
            <a:pPr indent="-360000"/>
            <a:r>
              <a:rPr lang="ja-JP" altLang="en-US" sz="1600" dirty="0">
                <a:latin typeface="Meiryo UI" panose="020B0604030504040204" pitchFamily="50" charset="-128"/>
                <a:ea typeface="Meiryo UI" panose="020B0604030504040204" pitchFamily="50" charset="-128"/>
              </a:rPr>
              <a:t>２　調査内容</a:t>
            </a:r>
          </a:p>
          <a:p>
            <a:pPr indent="-360000"/>
            <a:r>
              <a:rPr lang="ja-JP" altLang="en-US" sz="1600" dirty="0">
                <a:latin typeface="Meiryo UI" panose="020B0604030504040204" pitchFamily="50" charset="-128"/>
                <a:ea typeface="Meiryo UI" panose="020B0604030504040204" pitchFamily="50" charset="-128"/>
              </a:rPr>
              <a:t>（１）調査目的</a:t>
            </a:r>
            <a:endParaRPr lang="en-US" altLang="ja-JP" sz="1600" dirty="0">
              <a:latin typeface="Meiryo UI" panose="020B0604030504040204" pitchFamily="50" charset="-128"/>
              <a:ea typeface="Meiryo UI" panose="020B0604030504040204" pitchFamily="50" charset="-128"/>
            </a:endParaRPr>
          </a:p>
          <a:p>
            <a:pPr indent="-360000"/>
            <a:r>
              <a:rPr lang="ja-JP" altLang="en-US" sz="1600" dirty="0">
                <a:latin typeface="Meiryo UI" panose="020B0604030504040204" pitchFamily="50" charset="-128"/>
                <a:ea typeface="Meiryo UI" panose="020B0604030504040204" pitchFamily="50" charset="-128"/>
              </a:rPr>
              <a:t>（２）検討中の拠点整備計画案</a:t>
            </a:r>
          </a:p>
          <a:p>
            <a:pPr indent="-360000"/>
            <a:r>
              <a:rPr lang="ja-JP" altLang="en-US" sz="1600" dirty="0">
                <a:latin typeface="Meiryo UI" panose="020B0604030504040204" pitchFamily="50" charset="-128"/>
                <a:ea typeface="Meiryo UI" panose="020B0604030504040204" pitchFamily="50" charset="-128"/>
              </a:rPr>
              <a:t>（３）検討中の拠点整備計画に係る現状分析及び今後の方針（４）調査内容・調査結果の取りまとめ方針</a:t>
            </a:r>
          </a:p>
          <a:p>
            <a:pPr indent="-360000"/>
            <a:endParaRPr lang="ja-JP" altLang="en-US" sz="1600" dirty="0">
              <a:latin typeface="Meiryo UI" panose="020B0604030504040204" pitchFamily="50" charset="-128"/>
              <a:ea typeface="Meiryo UI" panose="020B0604030504040204" pitchFamily="50" charset="-128"/>
            </a:endParaRPr>
          </a:p>
          <a:p>
            <a:pPr indent="-360000"/>
            <a:r>
              <a:rPr lang="ja-JP" altLang="en-US" sz="1600" dirty="0">
                <a:latin typeface="Meiryo UI" panose="020B0604030504040204" pitchFamily="50" charset="-128"/>
                <a:ea typeface="Meiryo UI" panose="020B0604030504040204" pitchFamily="50" charset="-128"/>
              </a:rPr>
              <a:t>３　調査実施後の結果の活用方法</a:t>
            </a:r>
          </a:p>
          <a:p>
            <a:pPr indent="-360000"/>
            <a:endParaRPr lang="ja-JP" altLang="en-US" sz="1600" dirty="0">
              <a:latin typeface="Meiryo UI" panose="020B0604030504040204" pitchFamily="50" charset="-128"/>
              <a:ea typeface="Meiryo UI" panose="020B0604030504040204" pitchFamily="50" charset="-128"/>
            </a:endParaRPr>
          </a:p>
          <a:p>
            <a:pPr indent="-360000"/>
            <a:r>
              <a:rPr lang="ja-JP" altLang="en-US" sz="1600" dirty="0">
                <a:latin typeface="Meiryo UI" panose="020B0604030504040204" pitchFamily="50" charset="-128"/>
                <a:ea typeface="Meiryo UI" panose="020B0604030504040204" pitchFamily="50" charset="-128"/>
              </a:rPr>
              <a:t>４　調査実施方法</a:t>
            </a:r>
          </a:p>
          <a:p>
            <a:pPr indent="-360000"/>
            <a:endParaRPr lang="ja-JP" altLang="en-US" sz="1600" dirty="0">
              <a:latin typeface="Meiryo UI" panose="020B0604030504040204" pitchFamily="50" charset="-128"/>
              <a:ea typeface="Meiryo UI" panose="020B0604030504040204" pitchFamily="50" charset="-128"/>
            </a:endParaRPr>
          </a:p>
          <a:p>
            <a:pPr indent="-360000"/>
            <a:r>
              <a:rPr lang="ja-JP" altLang="en-US" sz="1600" dirty="0">
                <a:latin typeface="Meiryo UI" panose="020B0604030504040204" pitchFamily="50" charset="-128"/>
                <a:ea typeface="Meiryo UI" panose="020B0604030504040204" pitchFamily="50" charset="-128"/>
              </a:rPr>
              <a:t>５　実施予定スケジュール</a:t>
            </a:r>
            <a:endParaRPr lang="en-US" altLang="ja-JP" sz="1600" dirty="0">
              <a:latin typeface="Meiryo UI" panose="020B0604030504040204" pitchFamily="50" charset="-128"/>
              <a:ea typeface="Meiryo UI" panose="020B0604030504040204" pitchFamily="50" charset="-128"/>
            </a:endParaRPr>
          </a:p>
          <a:p>
            <a:pPr marL="683983" indent="-1799955"/>
            <a:endParaRPr lang="ja-JP" altLang="en-US" sz="16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212E1E9D-9EDC-B560-7B99-AAB686CEDF94}"/>
              </a:ext>
            </a:extLst>
          </p:cNvPr>
          <p:cNvSpPr txBox="1"/>
          <p:nvPr/>
        </p:nvSpPr>
        <p:spPr>
          <a:xfrm>
            <a:off x="6096000" y="812915"/>
            <a:ext cx="5828963" cy="3539430"/>
          </a:xfrm>
          <a:prstGeom prst="rect">
            <a:avLst/>
          </a:prstGeom>
          <a:noFill/>
        </p:spPr>
        <p:txBody>
          <a:bodyPr wrap="square" rtlCol="0">
            <a:spAutoFit/>
          </a:bodyPr>
          <a:lstStyle/>
          <a:p>
            <a:pPr indent="-360000"/>
            <a:r>
              <a:rPr lang="ja-JP" altLang="en-US" sz="1600" dirty="0">
                <a:latin typeface="Meiryo UI" panose="020B0604030504040204" pitchFamily="50" charset="-128"/>
                <a:ea typeface="Meiryo UI" panose="020B0604030504040204" pitchFamily="50" charset="-128"/>
              </a:rPr>
              <a:t>６　実施体制</a:t>
            </a:r>
          </a:p>
          <a:p>
            <a:pPr indent="-360000"/>
            <a:endParaRPr lang="ja-JP" altLang="en-US" sz="1600" dirty="0">
              <a:latin typeface="Meiryo UI" panose="020B0604030504040204" pitchFamily="50" charset="-128"/>
              <a:ea typeface="Meiryo UI" panose="020B0604030504040204" pitchFamily="50" charset="-128"/>
            </a:endParaRPr>
          </a:p>
          <a:p>
            <a:pPr indent="-360000"/>
            <a:r>
              <a:rPr lang="ja-JP" altLang="en-US" sz="1600" dirty="0">
                <a:latin typeface="Meiryo UI" panose="020B0604030504040204" pitchFamily="50" charset="-128"/>
                <a:ea typeface="Meiryo UI" panose="020B0604030504040204" pitchFamily="50" charset="-128"/>
              </a:rPr>
              <a:t>７　財政基盤　</a:t>
            </a:r>
            <a:endParaRPr lang="en-US" altLang="ja-JP" sz="1600" dirty="0">
              <a:latin typeface="Meiryo UI" panose="020B0604030504040204" pitchFamily="50" charset="-128"/>
              <a:ea typeface="Meiryo UI" panose="020B0604030504040204" pitchFamily="50" charset="-128"/>
            </a:endParaRPr>
          </a:p>
          <a:p>
            <a:pPr indent="-360000"/>
            <a:endParaRPr lang="en-US" altLang="ja-JP" sz="1600" dirty="0">
              <a:latin typeface="Meiryo UI" panose="020B0604030504040204" pitchFamily="50" charset="-128"/>
              <a:ea typeface="Meiryo UI" panose="020B0604030504040204" pitchFamily="50" charset="-128"/>
            </a:endParaRPr>
          </a:p>
          <a:p>
            <a:pPr indent="-360000"/>
            <a:r>
              <a:rPr lang="ja-JP" altLang="en-US" sz="1600" dirty="0">
                <a:latin typeface="Meiryo UI" panose="020B0604030504040204" pitchFamily="50" charset="-128"/>
                <a:ea typeface="Meiryo UI" panose="020B0604030504040204" pitchFamily="50" charset="-128"/>
              </a:rPr>
              <a:t>８　調査費用</a:t>
            </a:r>
          </a:p>
          <a:p>
            <a:pPr indent="-360000"/>
            <a:endParaRPr lang="en-US" altLang="ja-JP" sz="1600" dirty="0">
              <a:latin typeface="Meiryo UI" panose="020B0604030504040204" pitchFamily="50" charset="-128"/>
              <a:ea typeface="Meiryo UI" panose="020B0604030504040204" pitchFamily="50" charset="-128"/>
            </a:endParaRPr>
          </a:p>
          <a:p>
            <a:pPr indent="-360000"/>
            <a:r>
              <a:rPr lang="ja-JP" altLang="en-US" sz="1600" dirty="0">
                <a:latin typeface="Meiryo UI" panose="020B0604030504040204" pitchFamily="50" charset="-128"/>
                <a:ea typeface="Meiryo UI" panose="020B0604030504040204" pitchFamily="50" charset="-128"/>
              </a:rPr>
              <a:t>９　委託・外注の予定</a:t>
            </a:r>
            <a:endParaRPr lang="en-US" altLang="ja-JP" sz="1600" dirty="0">
              <a:latin typeface="Meiryo UI" panose="020B0604030504040204" pitchFamily="50" charset="-128"/>
              <a:ea typeface="Meiryo UI" panose="020B0604030504040204" pitchFamily="50" charset="-128"/>
            </a:endParaRPr>
          </a:p>
          <a:p>
            <a:pPr indent="-360000"/>
            <a:endParaRPr lang="en-US" altLang="ja-JP" sz="1600" dirty="0">
              <a:latin typeface="Meiryo UI" panose="020B0604030504040204" pitchFamily="50" charset="-128"/>
              <a:ea typeface="Meiryo UI" panose="020B0604030504040204" pitchFamily="50" charset="-128"/>
            </a:endParaRPr>
          </a:p>
          <a:p>
            <a:pPr indent="-360000"/>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　温室効果ガス排出削減・</a:t>
            </a:r>
            <a:r>
              <a:rPr lang="en-US" altLang="ja-JP" sz="1600" dirty="0">
                <a:latin typeface="Meiryo UI" panose="020B0604030504040204" pitchFamily="50" charset="-128"/>
                <a:ea typeface="Meiryo UI" panose="020B0604030504040204" pitchFamily="50" charset="-128"/>
              </a:rPr>
              <a:t>GX</a:t>
            </a:r>
            <a:r>
              <a:rPr lang="ja-JP" altLang="en-US" sz="1600" dirty="0">
                <a:latin typeface="Meiryo UI" panose="020B0604030504040204" pitchFamily="50" charset="-128"/>
                <a:ea typeface="Meiryo UI" panose="020B0604030504040204" pitchFamily="50" charset="-128"/>
              </a:rPr>
              <a:t>実現の取組</a:t>
            </a:r>
            <a:endParaRPr lang="en-US" altLang="ja-JP" sz="1600" dirty="0">
              <a:latin typeface="Meiryo UI" panose="020B0604030504040204" pitchFamily="50" charset="-128"/>
              <a:ea typeface="Meiryo UI" panose="020B0604030504040204" pitchFamily="50" charset="-128"/>
            </a:endParaRPr>
          </a:p>
          <a:p>
            <a:pPr indent="-360000"/>
            <a:endParaRPr lang="en-US" altLang="ja-JP" sz="1600" dirty="0">
              <a:latin typeface="Meiryo UI" panose="020B0604030504040204" pitchFamily="50" charset="-128"/>
              <a:ea typeface="Meiryo UI" panose="020B0604030504040204" pitchFamily="50" charset="-128"/>
            </a:endParaRPr>
          </a:p>
          <a:p>
            <a:pPr indent="-360000"/>
            <a:r>
              <a:rPr lang="en-US" altLang="ja-JP" sz="1600" dirty="0">
                <a:latin typeface="Meiryo UI" panose="020B0604030504040204" pitchFamily="50" charset="-128"/>
                <a:ea typeface="Meiryo UI" panose="020B0604030504040204" pitchFamily="50" charset="-128"/>
              </a:rPr>
              <a:t>11</a:t>
            </a:r>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WLB</a:t>
            </a:r>
            <a:r>
              <a:rPr lang="ja-JP" altLang="en-US" sz="1600" dirty="0">
                <a:latin typeface="Meiryo UI" panose="020B0604030504040204" pitchFamily="50" charset="-128"/>
                <a:ea typeface="Meiryo UI" panose="020B0604030504040204" pitchFamily="50" charset="-128"/>
              </a:rPr>
              <a:t>・賃上げ</a:t>
            </a:r>
            <a:endParaRPr lang="en-US" altLang="ja-JP" sz="1600" dirty="0">
              <a:latin typeface="Meiryo UI" panose="020B0604030504040204" pitchFamily="50" charset="-128"/>
              <a:ea typeface="Meiryo UI" panose="020B0604030504040204" pitchFamily="50" charset="-128"/>
            </a:endParaRPr>
          </a:p>
          <a:p>
            <a:pPr indent="-360000"/>
            <a:endParaRPr lang="en-US" altLang="ja-JP" sz="1600" dirty="0">
              <a:latin typeface="Meiryo UI" panose="020B0604030504040204" pitchFamily="50" charset="-128"/>
              <a:ea typeface="Meiryo UI" panose="020B0604030504040204" pitchFamily="50" charset="-128"/>
            </a:endParaRPr>
          </a:p>
          <a:p>
            <a:pPr indent="-360000"/>
            <a:r>
              <a:rPr lang="en-US" altLang="ja-JP" sz="1600" dirty="0">
                <a:latin typeface="Meiryo UI" panose="020B0604030504040204" pitchFamily="50" charset="-128"/>
                <a:ea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rPr>
              <a:t>　その他</a:t>
            </a:r>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45AC156-8DBE-6C6A-7092-B039EC999E45}"/>
              </a:ext>
            </a:extLst>
          </p:cNvPr>
          <p:cNvSpPr txBox="1"/>
          <p:nvPr/>
        </p:nvSpPr>
        <p:spPr>
          <a:xfrm>
            <a:off x="117187" y="-7950"/>
            <a:ext cx="11957628"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ja-JP" altLang="en-US" dirty="0">
                <a:latin typeface="Meiryo UI" panose="020B0604030504040204" pitchFamily="50" charset="-128"/>
                <a:ea typeface="Meiryo UI" panose="020B0604030504040204" pitchFamily="50" charset="-128"/>
              </a:rPr>
              <a:t>○ ○ ○ ○ ○ ○ 事業（申請する事業名）</a:t>
            </a:r>
          </a:p>
          <a:p>
            <a:r>
              <a:rPr lang="ja-JP" altLang="en-US" dirty="0">
                <a:latin typeface="Meiryo UI" panose="020B0604030504040204" pitchFamily="50" charset="-128"/>
                <a:ea typeface="Meiryo UI" panose="020B0604030504040204" pitchFamily="50" charset="-128"/>
              </a:rPr>
              <a:t>目次</a:t>
            </a:r>
          </a:p>
        </p:txBody>
      </p:sp>
      <p:sp>
        <p:nvSpPr>
          <p:cNvPr id="5" name="スライド番号プレースホルダー 1">
            <a:extLst>
              <a:ext uri="{FF2B5EF4-FFF2-40B4-BE49-F238E27FC236}">
                <a16:creationId xmlns:a16="http://schemas.microsoft.com/office/drawing/2014/main" id="{ADC106C4-80AC-625C-6580-AACDA445C431}"/>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1</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6056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6167E-3580-5A59-8534-7A79C1B1671E}"/>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17E66D9-AD14-2A8F-9747-F39674061560}"/>
              </a:ext>
            </a:extLst>
          </p:cNvPr>
          <p:cNvSpPr txBox="1"/>
          <p:nvPr/>
        </p:nvSpPr>
        <p:spPr>
          <a:xfrm>
            <a:off x="117187" y="2"/>
            <a:ext cx="11957628"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ja-JP" altLang="en-US" dirty="0">
                <a:latin typeface="Meiryo UI" panose="020B0604030504040204" pitchFamily="50" charset="-128"/>
                <a:ea typeface="Meiryo UI" panose="020B0604030504040204" pitchFamily="50" charset="-128"/>
              </a:rPr>
              <a:t>１　プロジェクト概要　</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CE1F21A5-4CBE-8028-4FFF-ACDADB38DB08}"/>
              </a:ext>
            </a:extLst>
          </p:cNvPr>
          <p:cNvSpPr txBox="1"/>
          <p:nvPr/>
        </p:nvSpPr>
        <p:spPr>
          <a:xfrm>
            <a:off x="396765" y="931157"/>
            <a:ext cx="5828963" cy="4524315"/>
          </a:xfrm>
          <a:prstGeom prst="rect">
            <a:avLst/>
          </a:prstGeom>
          <a:noFill/>
        </p:spPr>
        <p:txBody>
          <a:bodyPr wrap="square" rtlCol="0">
            <a:spAutoFit/>
          </a:bodyPr>
          <a:lstStyle/>
          <a:p>
            <a:pPr marL="683983" indent="-1799955"/>
            <a:r>
              <a:rPr lang="ja-JP" altLang="en-US" sz="1600" dirty="0">
                <a:latin typeface="Meiryo UI" panose="020B0604030504040204" pitchFamily="50" charset="-128"/>
                <a:ea typeface="Meiryo UI" panose="020B0604030504040204" pitchFamily="50" charset="-128"/>
              </a:rPr>
              <a:t>１．間接補助事業の名称　</a:t>
            </a:r>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２．申請者</a:t>
            </a:r>
            <a:endParaRPr lang="en-US" altLang="ja-JP" sz="1600" dirty="0">
              <a:latin typeface="Meiryo UI" panose="020B0604030504040204" pitchFamily="50" charset="-128"/>
              <a:ea typeface="Meiryo UI" panose="020B0604030504040204" pitchFamily="50" charset="-128"/>
            </a:endParaRPr>
          </a:p>
          <a:p>
            <a:pPr marL="683983" indent="-1799955"/>
            <a:r>
              <a:rPr lang="en-US" altLang="ja-JP" sz="1600">
                <a:solidFill>
                  <a:schemeClr val="accent1"/>
                </a:solidFill>
                <a:latin typeface="Meiryo UI" panose="020B0604030504040204" pitchFamily="50" charset="-128"/>
                <a:ea typeface="Meiryo UI" panose="020B0604030504040204" pitchFamily="50" charset="-128"/>
              </a:rPr>
              <a:t>※</a:t>
            </a:r>
            <a:r>
              <a:rPr lang="ja-JP" altLang="en-US" sz="1600">
                <a:solidFill>
                  <a:schemeClr val="accent1"/>
                </a:solidFill>
                <a:latin typeface="Meiryo UI" panose="020B0604030504040204" pitchFamily="50" charset="-128"/>
                <a:ea typeface="Meiryo UI" panose="020B0604030504040204" pitchFamily="50" charset="-128"/>
              </a:rPr>
              <a:t>申請事業者は、</a:t>
            </a:r>
            <a:r>
              <a:rPr lang="en-US" altLang="ja-JP" sz="1600">
                <a:solidFill>
                  <a:schemeClr val="accent1"/>
                </a:solidFill>
                <a:latin typeface="Meiryo UI" panose="020B0604030504040204" pitchFamily="50" charset="-128"/>
                <a:ea typeface="Meiryo UI" panose="020B0604030504040204" pitchFamily="50" charset="-128"/>
              </a:rPr>
              <a:t>1</a:t>
            </a:r>
            <a:r>
              <a:rPr lang="ja-JP" altLang="en-US" sz="1600">
                <a:solidFill>
                  <a:schemeClr val="accent1"/>
                </a:solidFill>
                <a:latin typeface="Meiryo UI" panose="020B0604030504040204" pitchFamily="50" charset="-128"/>
                <a:ea typeface="Meiryo UI" panose="020B0604030504040204" pitchFamily="50" charset="-128"/>
              </a:rPr>
              <a:t>社またはコンソーシアムを組む場合はその申請者</a:t>
            </a:r>
            <a:endParaRPr lang="en-US" altLang="ja-JP" sz="1600">
              <a:solidFill>
                <a:schemeClr val="accent1"/>
              </a:solidFill>
              <a:latin typeface="Meiryo UI" panose="020B0604030504040204" pitchFamily="50" charset="-128"/>
              <a:ea typeface="Meiryo UI" panose="020B0604030504040204" pitchFamily="50" charset="-128"/>
            </a:endParaRPr>
          </a:p>
          <a:p>
            <a:pPr marL="683983" indent="-1799955"/>
            <a:r>
              <a:rPr lang="ja-JP" altLang="en-US" sz="1600">
                <a:solidFill>
                  <a:schemeClr val="accent1"/>
                </a:solidFill>
                <a:latin typeface="Meiryo UI" panose="020B0604030504040204" pitchFamily="50" charset="-128"/>
                <a:ea typeface="Meiryo UI" panose="020B0604030504040204" pitchFamily="50" charset="-128"/>
              </a:rPr>
              <a:t>事業者すべてを記載します。</a:t>
            </a:r>
            <a:endParaRPr lang="en-US" altLang="ja-JP" sz="1600">
              <a:solidFill>
                <a:schemeClr val="accent1"/>
              </a:solidFill>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３．実施体制の概要（簡易図）</a:t>
            </a:r>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４．調査内容の概要</a:t>
            </a:r>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５．補助金交付申請額</a:t>
            </a:r>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（１）間接補助事業に要する経費</a:t>
            </a:r>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（２）補助対象経費</a:t>
            </a:r>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（３）補助率</a:t>
            </a:r>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（４）補助金交付申請額</a:t>
            </a:r>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６．スケジュール概要</a:t>
            </a:r>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A862A5F1-10C3-933A-7444-68E23A3E0104}"/>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１～２ページ以内）</a:t>
            </a:r>
          </a:p>
        </p:txBody>
      </p:sp>
      <p:sp>
        <p:nvSpPr>
          <p:cNvPr id="5" name="スライド番号プレースホルダー 1">
            <a:extLst>
              <a:ext uri="{FF2B5EF4-FFF2-40B4-BE49-F238E27FC236}">
                <a16:creationId xmlns:a16="http://schemas.microsoft.com/office/drawing/2014/main" id="{F1C16018-266D-2D3F-F00C-8E6C19F4AB83}"/>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2</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3565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8303E4-8801-773A-5E87-A0B35DA6767B}"/>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9389F46-D9B4-837F-BCCE-981C38C2FFFF}"/>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683983" indent="-1799955"/>
            <a:r>
              <a:rPr lang="ja-JP" altLang="en-US" dirty="0">
                <a:latin typeface="Meiryo UI" panose="020B0604030504040204" pitchFamily="50" charset="-128"/>
                <a:ea typeface="Meiryo UI" panose="020B0604030504040204" pitchFamily="50" charset="-128"/>
              </a:rPr>
              <a:t>２　調査内容</a:t>
            </a:r>
          </a:p>
          <a:p>
            <a:pPr marL="683983" indent="-1799955"/>
            <a:r>
              <a:rPr lang="ja-JP" altLang="en-US" dirty="0">
                <a:latin typeface="Meiryo UI" panose="020B0604030504040204" pitchFamily="50" charset="-128"/>
                <a:ea typeface="Meiryo UI" panose="020B0604030504040204" pitchFamily="50" charset="-128"/>
              </a:rPr>
              <a:t>（１）調査目的、（２）検討中の拠点整備計画案</a:t>
            </a:r>
          </a:p>
        </p:txBody>
      </p:sp>
      <p:sp>
        <p:nvSpPr>
          <p:cNvPr id="3" name="テキスト ボックス 2">
            <a:extLst>
              <a:ext uri="{FF2B5EF4-FFF2-40B4-BE49-F238E27FC236}">
                <a16:creationId xmlns:a16="http://schemas.microsoft.com/office/drawing/2014/main" id="{60032A03-9BE3-7A24-D697-DA986C1EFB9B}"/>
              </a:ext>
            </a:extLst>
          </p:cNvPr>
          <p:cNvSpPr txBox="1"/>
          <p:nvPr/>
        </p:nvSpPr>
        <p:spPr>
          <a:xfrm>
            <a:off x="396765" y="931156"/>
            <a:ext cx="5828963" cy="2062103"/>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（１）調査目的</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（２）検討中の拠点整備計画案</a:t>
            </a:r>
            <a:endParaRPr lang="en-US" altLang="ja-JP" sz="1600" dirty="0">
              <a:latin typeface="Meiryo UI" panose="020B0604030504040204" pitchFamily="50" charset="-128"/>
              <a:ea typeface="Meiryo UI" panose="020B0604030504040204" pitchFamily="50" charset="-128"/>
            </a:endParaRP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水素等の供給設備の設置予定候補地及び供給予定先企業等の候補、供給開始時期の見込も含めて記載します。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C0E107D5-F91B-C1F7-7E0B-E15CB4183335}"/>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5" name="スライド番号プレースホルダー 1">
            <a:extLst>
              <a:ext uri="{FF2B5EF4-FFF2-40B4-BE49-F238E27FC236}">
                <a16:creationId xmlns:a16="http://schemas.microsoft.com/office/drawing/2014/main" id="{488BD12B-9DE8-8FAA-EDAD-137356A14EBF}"/>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3</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63164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9DB00-97D4-C8CD-0D76-6EBD004D9245}"/>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74FFF7B-3085-41CF-FA8E-B0CDD16C6841}"/>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683983" indent="-1799955"/>
            <a:r>
              <a:rPr lang="ja-JP" altLang="en-US" dirty="0">
                <a:latin typeface="Meiryo UI" panose="020B0604030504040204" pitchFamily="50" charset="-128"/>
                <a:ea typeface="Meiryo UI" panose="020B0604030504040204" pitchFamily="50" charset="-128"/>
              </a:rPr>
              <a:t>２（３）検討中の拠点整備計画に係る現状分析及び今後の方針</a:t>
            </a:r>
            <a:endParaRPr lang="en-US" altLang="ja-JP" dirty="0">
              <a:latin typeface="Meiryo UI" panose="020B0604030504040204" pitchFamily="50" charset="-128"/>
              <a:ea typeface="Meiryo UI" panose="020B0604030504040204" pitchFamily="50" charset="-128"/>
            </a:endParaRPr>
          </a:p>
          <a:p>
            <a:pPr marL="683983" indent="-1799955"/>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①～⑭</a:t>
            </a:r>
            <a:endParaRPr lang="en-US" altLang="ja-JP"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3DE35034-1432-55FC-D8B7-8D316A0724A4}"/>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5" name="テキスト ボックス 4">
            <a:extLst>
              <a:ext uri="{FF2B5EF4-FFF2-40B4-BE49-F238E27FC236}">
                <a16:creationId xmlns:a16="http://schemas.microsoft.com/office/drawing/2014/main" id="{BCF781BF-1587-3940-9201-09C2BC5C1A5A}"/>
              </a:ext>
            </a:extLst>
          </p:cNvPr>
          <p:cNvSpPr txBox="1"/>
          <p:nvPr/>
        </p:nvSpPr>
        <p:spPr>
          <a:xfrm>
            <a:off x="5946149" y="2623242"/>
            <a:ext cx="5828963" cy="4431983"/>
          </a:xfrm>
          <a:prstGeom prst="rect">
            <a:avLst/>
          </a:prstGeom>
          <a:noFill/>
        </p:spPr>
        <p:txBody>
          <a:bodyPr wrap="square" rtlCol="0">
            <a:spAutoFit/>
          </a:bodyPr>
          <a:lstStyle/>
          <a:p>
            <a:r>
              <a:rPr lang="ja-JP" altLang="en-US" sz="1400">
                <a:latin typeface="Meiryo UI" panose="020B0604030504040204" pitchFamily="50" charset="-128"/>
                <a:ea typeface="Meiryo UI" panose="020B0604030504040204" pitchFamily="50" charset="-128"/>
              </a:rPr>
              <a:t>⑦</a:t>
            </a:r>
            <a:r>
              <a:rPr lang="en-US" altLang="ja-JP" sz="1400">
                <a:latin typeface="Meiryo UI" panose="020B0604030504040204" pitchFamily="50" charset="-128"/>
                <a:ea typeface="Meiryo UI" panose="020B0604030504040204" pitchFamily="50" charset="-128"/>
              </a:rPr>
              <a:t>2030</a:t>
            </a:r>
            <a:r>
              <a:rPr lang="ja-JP" altLang="en-US" sz="1400">
                <a:latin typeface="Meiryo UI" panose="020B0604030504040204" pitchFamily="50" charset="-128"/>
                <a:ea typeface="Meiryo UI" panose="020B0604030504040204" pitchFamily="50" charset="-128"/>
              </a:rPr>
              <a:t>年度（令和</a:t>
            </a:r>
            <a:r>
              <a:rPr lang="en-US" altLang="ja-JP" sz="1400">
                <a:latin typeface="Meiryo UI" panose="020B0604030504040204" pitchFamily="50" charset="-128"/>
                <a:ea typeface="Meiryo UI" panose="020B0604030504040204" pitchFamily="50" charset="-128"/>
              </a:rPr>
              <a:t>12</a:t>
            </a:r>
            <a:r>
              <a:rPr lang="ja-JP" altLang="en-US" sz="1400">
                <a:latin typeface="Meiryo UI" panose="020B0604030504040204" pitchFamily="50" charset="-128"/>
                <a:ea typeface="Meiryo UI" panose="020B0604030504040204" pitchFamily="50" charset="-128"/>
              </a:rPr>
              <a:t>年度）の水素等の供給予定又は目標（水素換算）</a:t>
            </a:r>
          </a:p>
          <a:p>
            <a:endParaRPr lang="en-US" altLang="ja-JP"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⑧拠点で供給される水素等の炭素集約度の見込や計測方法</a:t>
            </a:r>
          </a:p>
          <a:p>
            <a:endParaRPr lang="ja-JP" altLang="en-US"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⑨周辺地域の利用ニーズの立ち上がりや、カーボンリサイクル・</a:t>
            </a:r>
            <a:r>
              <a:rPr lang="en-US" altLang="ja-JP" sz="1400">
                <a:latin typeface="Meiryo UI" panose="020B0604030504040204" pitchFamily="50" charset="-128"/>
                <a:ea typeface="Meiryo UI" panose="020B0604030504040204" pitchFamily="50" charset="-128"/>
              </a:rPr>
              <a:t>CCUS </a:t>
            </a:r>
            <a:r>
              <a:rPr lang="ja-JP" altLang="en-US" sz="1400">
                <a:latin typeface="Meiryo UI" panose="020B0604030504040204" pitchFamily="50" charset="-128"/>
                <a:ea typeface="Meiryo UI" panose="020B0604030504040204" pitchFamily="50" charset="-128"/>
              </a:rPr>
              <a:t>を含む新規技術を柔軟に取り込める中長期的見通しを持ったインフラ整備の予定</a:t>
            </a:r>
          </a:p>
          <a:p>
            <a:endParaRPr lang="ja-JP" altLang="en-US"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⑩柔軟な拡張に資する用地の確保の状況</a:t>
            </a:r>
          </a:p>
          <a:p>
            <a:endParaRPr lang="ja-JP" altLang="en-US"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⑪地域間連携の可能性や、後発地域への展開可能性</a:t>
            </a:r>
          </a:p>
          <a:p>
            <a:endParaRPr lang="ja-JP" altLang="en-US"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⑫供給・輸送・利用等を担う関係者の特定状況と関係者間での合意形成に向けた方針及び調整状況（自治体（港湾管理者等）や周辺住民等との調整状況含む）</a:t>
            </a:r>
          </a:p>
          <a:p>
            <a:endParaRPr lang="ja-JP" altLang="en-US"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⑬</a:t>
            </a:r>
            <a:r>
              <a:rPr lang="en-US" altLang="ja-JP" sz="1400">
                <a:latin typeface="Meiryo UI" panose="020B0604030504040204" pitchFamily="50" charset="-128"/>
                <a:ea typeface="Meiryo UI" panose="020B0604030504040204" pitchFamily="50" charset="-128"/>
              </a:rPr>
              <a:t>2030</a:t>
            </a:r>
            <a:r>
              <a:rPr lang="ja-JP" altLang="en-US" sz="1400">
                <a:latin typeface="Meiryo UI" panose="020B0604030504040204" pitchFamily="50" charset="-128"/>
                <a:ea typeface="Meiryo UI" panose="020B0604030504040204" pitchFamily="50" charset="-128"/>
              </a:rPr>
              <a:t>年度までに整備する拠点を財産取得後</a:t>
            </a:r>
            <a:r>
              <a:rPr lang="en-US" altLang="ja-JP" sz="1400">
                <a:latin typeface="Meiryo UI" panose="020B0604030504040204" pitchFamily="50" charset="-128"/>
                <a:ea typeface="Meiryo UI" panose="020B0604030504040204" pitchFamily="50" charset="-128"/>
              </a:rPr>
              <a:t>10</a:t>
            </a:r>
            <a:r>
              <a:rPr lang="ja-JP" altLang="en-US" sz="1400">
                <a:latin typeface="Meiryo UI" panose="020B0604030504040204" pitchFamily="50" charset="-128"/>
                <a:ea typeface="Meiryo UI" panose="020B0604030504040204" pitchFamily="50" charset="-128"/>
              </a:rPr>
              <a:t>年以上維持していく見通し又は中長期的な自立に向けた見通し</a:t>
            </a:r>
          </a:p>
          <a:p>
            <a:endParaRPr lang="ja-JP" altLang="en-US"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⑭保安計画の検討状況</a:t>
            </a:r>
          </a:p>
          <a:p>
            <a:endParaRPr lang="ja-JP" altLang="en-US" sz="16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948D999-21B4-9821-D547-A6C7943CEC81}"/>
              </a:ext>
            </a:extLst>
          </p:cNvPr>
          <p:cNvSpPr txBox="1"/>
          <p:nvPr/>
        </p:nvSpPr>
        <p:spPr>
          <a:xfrm>
            <a:off x="117188" y="2623242"/>
            <a:ext cx="5828961" cy="3539430"/>
          </a:xfrm>
          <a:prstGeom prst="rect">
            <a:avLst/>
          </a:prstGeom>
          <a:noFill/>
        </p:spPr>
        <p:txBody>
          <a:bodyPr wrap="square" rtlCol="0">
            <a:spAutoFit/>
          </a:bodyPr>
          <a:lstStyle/>
          <a:p>
            <a:r>
              <a:rPr lang="ja-JP" altLang="en-US" sz="1400">
                <a:latin typeface="Meiryo UI" panose="020B0604030504040204" pitchFamily="50" charset="-128"/>
                <a:ea typeface="Meiryo UI" panose="020B0604030504040204" pitchFamily="50" charset="-128"/>
              </a:rPr>
              <a:t>①鉄・化学等といった代替技術が少なく転換困難な分野・用途に関し、新たな設備投資や事業革新を伴う形での原燃料転換も主導する取組の予定（波及効果、拡張性の大きさ含む）</a:t>
            </a:r>
          </a:p>
          <a:p>
            <a:endParaRPr lang="ja-JP" altLang="en-US"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②低炭素水素等の供給及び利用に関する産業の国際競争力の強化に相当程度寄与すると考えられる取組を行う予定（既存産業の産業競争力強化、産業競争力強化に資する製品・技術の活用も含む）</a:t>
            </a:r>
          </a:p>
          <a:p>
            <a:endParaRPr lang="ja-JP" altLang="en-US"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③効率的な脱炭素技術の実装予定</a:t>
            </a:r>
          </a:p>
          <a:p>
            <a:endParaRPr lang="ja-JP" altLang="en-US"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④現在検討している拠点整備計画のノウハウ等を活用して、新産業・新市場開拓のため、国内外で新たな関連事業を実施する等の取組の予定</a:t>
            </a:r>
            <a:endParaRPr lang="en-US" altLang="ja-JP" sz="1400">
              <a:latin typeface="Meiryo UI" panose="020B0604030504040204" pitchFamily="50" charset="-128"/>
              <a:ea typeface="Meiryo UI" panose="020B0604030504040204" pitchFamily="50" charset="-128"/>
            </a:endParaRPr>
          </a:p>
          <a:p>
            <a:endParaRPr lang="en-US" altLang="ja-JP"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⑤経済的に合理的・効率的な手法での脱炭素資源の活用・インフラ整備予定</a:t>
            </a:r>
            <a:endParaRPr lang="en-US" altLang="ja-JP" sz="1400">
              <a:latin typeface="Meiryo UI" panose="020B0604030504040204" pitchFamily="50" charset="-128"/>
              <a:ea typeface="Meiryo UI" panose="020B0604030504040204" pitchFamily="50" charset="-128"/>
            </a:endParaRPr>
          </a:p>
          <a:p>
            <a:endParaRPr lang="en-US" altLang="ja-JP" sz="1400">
              <a:latin typeface="Meiryo UI" panose="020B0604030504040204" pitchFamily="50" charset="-128"/>
              <a:ea typeface="Meiryo UI" panose="020B0604030504040204" pitchFamily="50" charset="-128"/>
            </a:endParaRPr>
          </a:p>
          <a:p>
            <a:r>
              <a:rPr lang="ja-JP" altLang="en-US" sz="1400">
                <a:latin typeface="Meiryo UI" panose="020B0604030504040204" pitchFamily="50" charset="-128"/>
                <a:ea typeface="Meiryo UI" panose="020B0604030504040204" pitchFamily="50" charset="-128"/>
              </a:rPr>
              <a:t>⑥地域経済への貢献予定</a:t>
            </a:r>
          </a:p>
        </p:txBody>
      </p:sp>
      <p:sp>
        <p:nvSpPr>
          <p:cNvPr id="8" name="スライド番号プレースホルダー 1">
            <a:extLst>
              <a:ext uri="{FF2B5EF4-FFF2-40B4-BE49-F238E27FC236}">
                <a16:creationId xmlns:a16="http://schemas.microsoft.com/office/drawing/2014/main" id="{116E1201-8757-BC31-8D3C-759FF7EE68B9}"/>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4</a:t>
            </a:fld>
            <a:endParaRPr lang="en-US" altLang="ja-JP" sz="140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10D0B06C-D0A3-37E7-5B71-977F82915105}"/>
              </a:ext>
            </a:extLst>
          </p:cNvPr>
          <p:cNvSpPr txBox="1"/>
          <p:nvPr/>
        </p:nvSpPr>
        <p:spPr>
          <a:xfrm>
            <a:off x="148687" y="794115"/>
            <a:ext cx="11894625" cy="1323439"/>
          </a:xfrm>
          <a:prstGeom prst="rect">
            <a:avLst/>
          </a:prstGeom>
          <a:noFill/>
        </p:spPr>
        <p:txBody>
          <a:bodyPr wrap="square" rtlCol="0">
            <a:spAutoFit/>
          </a:bodyPr>
          <a:lstStyle/>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加点項目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②調査内容について、中間とりまとめ（令和６年１月 </a:t>
            </a:r>
            <a:r>
              <a:rPr lang="en-US" altLang="ja-JP" sz="1600" dirty="0">
                <a:solidFill>
                  <a:schemeClr val="accent1"/>
                </a:solidFill>
                <a:latin typeface="Meiryo UI" panose="020B0604030504040204" pitchFamily="50" charset="-128"/>
                <a:ea typeface="Meiryo UI" panose="020B0604030504040204" pitchFamily="50" charset="-128"/>
              </a:rPr>
              <a:t>29 </a:t>
            </a:r>
            <a:r>
              <a:rPr lang="ja-JP" altLang="en-US" sz="1600" dirty="0">
                <a:solidFill>
                  <a:schemeClr val="accent1"/>
                </a:solidFill>
                <a:latin typeface="Meiryo UI" panose="020B0604030504040204" pitchFamily="50" charset="-128"/>
                <a:ea typeface="Meiryo UI" panose="020B0604030504040204" pitchFamily="50" charset="-128"/>
              </a:rPr>
              <a:t>日公表）の「２－３．拠点整備支援の制度設計詳細」に記載の「拠点整備支援における中核となる条件」及び「評価項目」の方向性に沿った調査を実施する予定となっているか説明しやすいよう、検討中の拠点整備計画に係る現状分析及び今後の方針を記載します。各項目について、現状分析（既存の調査結果やこれまでの調整状況についても記載）及びそれに基づく調査計画・内容を記載してください。</a:t>
            </a:r>
            <a:endParaRPr lang="en-US" altLang="ja-JP" sz="1600" dirty="0">
              <a:solidFill>
                <a:schemeClr val="accent1"/>
              </a:solidFill>
              <a:latin typeface="Meiryo UI" panose="020B0604030504040204" pitchFamily="50" charset="-128"/>
              <a:ea typeface="Meiryo UI" panose="020B0604030504040204" pitchFamily="50" charset="-128"/>
            </a:endParaRP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調査の進度・熟度を評価するためのものではなく、調査コンセプトを評価するための資料であることに留意してください。</a:t>
            </a:r>
          </a:p>
        </p:txBody>
      </p:sp>
    </p:spTree>
    <p:extLst>
      <p:ext uri="{BB962C8B-B14F-4D97-AF65-F5344CB8AC3E}">
        <p14:creationId xmlns:p14="http://schemas.microsoft.com/office/powerpoint/2010/main" val="254927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2190-2642-F989-96D6-E57664824B10}"/>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59614D5-1E7C-DDC9-19E6-FAB4570D9E9A}"/>
              </a:ext>
            </a:extLst>
          </p:cNvPr>
          <p:cNvSpPr txBox="1"/>
          <p:nvPr/>
        </p:nvSpPr>
        <p:spPr>
          <a:xfrm>
            <a:off x="116400" y="0"/>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ja-JP" altLang="en-US" dirty="0">
                <a:latin typeface="Meiryo UI" panose="020B0604030504040204" pitchFamily="50" charset="-128"/>
                <a:ea typeface="Meiryo UI" panose="020B0604030504040204" pitchFamily="50" charset="-128"/>
              </a:rPr>
              <a:t>２（４）調査内容・調査結果のとりまとめ方針</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0092D52-8663-337D-6E67-4BF253A65B82}"/>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5" name="スライド番号プレースホルダー 1">
            <a:extLst>
              <a:ext uri="{FF2B5EF4-FFF2-40B4-BE49-F238E27FC236}">
                <a16:creationId xmlns:a16="http://schemas.microsoft.com/office/drawing/2014/main" id="{2D5ABB51-8868-CE3A-0CC6-9D0144FD8037}"/>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5</a:t>
            </a:fld>
            <a:endParaRPr lang="en-US" altLang="ja-JP" sz="140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823F61AB-8D62-0C9B-5445-02E533DCAE08}"/>
              </a:ext>
            </a:extLst>
          </p:cNvPr>
          <p:cNvSpPr txBox="1"/>
          <p:nvPr/>
        </p:nvSpPr>
        <p:spPr>
          <a:xfrm>
            <a:off x="396765" y="931156"/>
            <a:ext cx="11678835" cy="1815882"/>
          </a:xfrm>
          <a:prstGeom prst="rect">
            <a:avLst/>
          </a:prstGeom>
          <a:noFill/>
        </p:spPr>
        <p:txBody>
          <a:bodyPr wrap="square" rtlCol="0">
            <a:spAutoFit/>
          </a:bodyPr>
          <a:lstStyle/>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必須項目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①調査内容が公募要領「２．（３）補助対象となる事業」に合致しているかの説明を記載します。合致していない場合は、不採択となります。</a:t>
            </a:r>
            <a:endParaRPr lang="en-US" altLang="ja-JP" sz="1600" dirty="0">
              <a:solidFill>
                <a:schemeClr val="accent1"/>
              </a:solidFill>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solidFill>
                  <a:schemeClr val="accent1"/>
                </a:solidFill>
                <a:latin typeface="Meiryo UI" panose="020B0604030504040204" pitchFamily="50" charset="-128"/>
                <a:ea typeface="Meiryo UI" panose="020B0604030504040204" pitchFamily="50" charset="-128"/>
              </a:rPr>
              <a:t>２（３）での現状分析との対応関係を示しながら、検討中の拠点整備計画の実現に向けた間接補助事業（申請事業）の位置づけを記載します。本補助を利用する調査事業と利用しない調査事業がある場合は、その違いも示してください。</a:t>
            </a:r>
          </a:p>
          <a:p>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773717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2190-2642-F989-96D6-E57664824B10}"/>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59614D5-1E7C-DDC9-19E6-FAB4570D9E9A}"/>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ja-JP" altLang="en-US" dirty="0">
                <a:latin typeface="Meiryo UI" panose="020B0604030504040204" pitchFamily="50" charset="-128"/>
                <a:ea typeface="Meiryo UI" panose="020B0604030504040204" pitchFamily="50" charset="-128"/>
              </a:rPr>
              <a:t>３　調査結果の活用方法</a:t>
            </a:r>
            <a:endParaRPr lang="ja-JP" altLang="en-US">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81E3A183-87F4-30EE-FBAD-4D8C5856B0D7}"/>
              </a:ext>
            </a:extLst>
          </p:cNvPr>
          <p:cNvSpPr txBox="1"/>
          <p:nvPr/>
        </p:nvSpPr>
        <p:spPr>
          <a:xfrm>
            <a:off x="396765" y="931158"/>
            <a:ext cx="11678835" cy="3293209"/>
          </a:xfrm>
          <a:prstGeom prst="rect">
            <a:avLst/>
          </a:prstGeom>
          <a:noFill/>
        </p:spPr>
        <p:txBody>
          <a:bodyPr wrap="square" rtlCol="0">
            <a:spAutoFit/>
          </a:bodyPr>
          <a:lstStyle/>
          <a:p>
            <a:pPr marL="683983" indent="-179995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加点項目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③調査実施後の調査の活用方法について、具体的で実現性があるか、記載します。今年度の調査の活用方法だけでなく、調査後の拠点整備目標等についても記載します。</a:t>
            </a:r>
          </a:p>
          <a:p>
            <a:pPr marL="683983" indent="-1799955"/>
            <a:endParaRPr lang="ja-JP" altLang="en-US" sz="1600" dirty="0">
              <a:solidFill>
                <a:schemeClr val="accent1"/>
              </a:solidFill>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（１）設計段階（基本設計・詳細設計）への活用方法</a:t>
            </a:r>
          </a:p>
          <a:p>
            <a:pPr marL="683983" indent="-1799955"/>
            <a:r>
              <a:rPr lang="ja-JP" altLang="en-US" sz="1600" dirty="0">
                <a:latin typeface="Meiryo UI" panose="020B0604030504040204" pitchFamily="50" charset="-128"/>
                <a:ea typeface="Meiryo UI" panose="020B0604030504040204" pitchFamily="50" charset="-128"/>
              </a:rPr>
              <a:t>①設計に向けての課題</a:t>
            </a: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②設計への本調査結果の活用方針</a:t>
            </a: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（２）インフラ整備段階への活用方法</a:t>
            </a:r>
          </a:p>
          <a:p>
            <a:pPr marL="683983" indent="-1799955"/>
            <a:r>
              <a:rPr lang="ja-JP" altLang="en-US" sz="1600" dirty="0">
                <a:latin typeface="Meiryo UI" panose="020B0604030504040204" pitchFamily="50" charset="-128"/>
                <a:ea typeface="Meiryo UI" panose="020B0604030504040204" pitchFamily="50" charset="-128"/>
              </a:rPr>
              <a:t>①インフラ整備実現に向けての課題</a:t>
            </a: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②インフラ整備への本調査結果の活用方針</a:t>
            </a:r>
          </a:p>
          <a:p>
            <a:pPr marL="683983" indent="-1799955"/>
            <a:endParaRPr lang="ja-JP" altLang="en-US" sz="16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9FEFED5A-3CFE-7851-A9C9-031125BB467D}"/>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5" name="スライド番号プレースホルダー 1">
            <a:extLst>
              <a:ext uri="{FF2B5EF4-FFF2-40B4-BE49-F238E27FC236}">
                <a16:creationId xmlns:a16="http://schemas.microsoft.com/office/drawing/2014/main" id="{87067B15-74DF-5AF7-9861-5FE86E3CE7BB}"/>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6</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79615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2190-2642-F989-96D6-E57664824B10}"/>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59614D5-1E7C-DDC9-19E6-FAB4570D9E9A}"/>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683983" indent="-1799955"/>
            <a:r>
              <a:rPr lang="ja-JP" altLang="en-US" dirty="0">
                <a:latin typeface="Meiryo UI" panose="020B0604030504040204" pitchFamily="50" charset="-128"/>
                <a:ea typeface="Meiryo UI" panose="020B0604030504040204" pitchFamily="50" charset="-128"/>
              </a:rPr>
              <a:t>４　調査実施方法</a:t>
            </a:r>
            <a:endParaRPr lang="en-US" altLang="ja-JP" dirty="0">
              <a:latin typeface="Meiryo UI" panose="020B0604030504040204" pitchFamily="50" charset="-128"/>
              <a:ea typeface="Meiryo UI" panose="020B0604030504040204" pitchFamily="50" charset="-128"/>
            </a:endParaRPr>
          </a:p>
          <a:p>
            <a:pPr marL="683983" indent="-1799955"/>
            <a:endParaRPr lang="ja-JP" altLang="en-US"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81E3A183-87F4-30EE-FBAD-4D8C5856B0D7}"/>
              </a:ext>
            </a:extLst>
          </p:cNvPr>
          <p:cNvSpPr txBox="1"/>
          <p:nvPr/>
        </p:nvSpPr>
        <p:spPr>
          <a:xfrm>
            <a:off x="396765" y="931156"/>
            <a:ext cx="11678835" cy="3293209"/>
          </a:xfrm>
          <a:prstGeom prst="rect">
            <a:avLst/>
          </a:prstGeom>
          <a:noFill/>
        </p:spPr>
        <p:txBody>
          <a:bodyPr wrap="square" rtlCol="0">
            <a:spAutoFit/>
          </a:bodyPr>
          <a:lstStyle/>
          <a:p>
            <a:pPr marL="683983" indent="-179995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必須項目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①調査実施方法について、実施内容と整合的か記載します。整合的でない場合は、不採択となります。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加点項目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②事業期間内に効率的に実施するための工夫がみられるか、</a:t>
            </a:r>
            <a:r>
              <a:rPr lang="en-US" altLang="ja-JP" sz="1600" dirty="0">
                <a:solidFill>
                  <a:schemeClr val="accent1"/>
                </a:solidFill>
                <a:latin typeface="Meiryo UI" panose="020B0604030504040204" pitchFamily="50" charset="-128"/>
                <a:ea typeface="Meiryo UI" panose="020B0604030504040204" pitchFamily="50" charset="-128"/>
              </a:rPr>
              <a:t>③</a:t>
            </a:r>
            <a:r>
              <a:rPr lang="ja-JP" altLang="en-US" sz="1600" dirty="0">
                <a:solidFill>
                  <a:schemeClr val="accent1"/>
                </a:solidFill>
                <a:latin typeface="Meiryo UI" panose="020B0604030504040204" pitchFamily="50" charset="-128"/>
                <a:ea typeface="Meiryo UI" panose="020B0604030504040204" pitchFamily="50" charset="-128"/>
              </a:rPr>
              <a:t>事業実施に支障が生じる場合の効果的な代替手段が検討されているか、</a:t>
            </a:r>
            <a:r>
              <a:rPr lang="en-US" altLang="ja-JP" sz="1600" dirty="0">
                <a:solidFill>
                  <a:schemeClr val="accent1"/>
                </a:solidFill>
                <a:latin typeface="Meiryo UI" panose="020B0604030504040204" pitchFamily="50" charset="-128"/>
                <a:ea typeface="Meiryo UI" panose="020B0604030504040204" pitchFamily="50" charset="-128"/>
              </a:rPr>
              <a:t>④</a:t>
            </a:r>
            <a:r>
              <a:rPr lang="ja-JP" altLang="en-US" sz="1600" dirty="0">
                <a:solidFill>
                  <a:schemeClr val="accent1"/>
                </a:solidFill>
                <a:latin typeface="Meiryo UI" panose="020B0604030504040204" pitchFamily="50" charset="-128"/>
                <a:ea typeface="Meiryo UI" panose="020B0604030504040204" pitchFamily="50" charset="-128"/>
              </a:rPr>
              <a:t>事前に十分な情報収集、検討がなされているか、説明しやすいよう、調査実施方法を記載します。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（１）調査実施詳細</a:t>
            </a:r>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（２）調査を効率的に実施するための工夫</a:t>
            </a:r>
            <a:endParaRPr lang="en-US" altLang="ja-JP" sz="1600" dirty="0">
              <a:latin typeface="Meiryo UI" panose="020B0604030504040204" pitchFamily="50" charset="-128"/>
              <a:ea typeface="Meiryo UI" panose="020B0604030504040204" pitchFamily="50" charset="-128"/>
            </a:endParaRP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（３）調査に支障が生じる場合の効果的な代替手段</a:t>
            </a:r>
            <a:endParaRPr lang="en-US" altLang="ja-JP" sz="1600" dirty="0">
              <a:latin typeface="Meiryo UI" panose="020B0604030504040204" pitchFamily="50" charset="-128"/>
              <a:ea typeface="Meiryo UI" panose="020B0604030504040204" pitchFamily="50" charset="-128"/>
            </a:endParaRPr>
          </a:p>
          <a:p>
            <a:pPr marL="683983" indent="-1799955"/>
            <a:endParaRPr lang="ja-JP" altLang="en-US"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（４）これまでの情報収集、検討結果</a:t>
            </a:r>
            <a:endParaRPr lang="en-US" altLang="ja-JP" sz="1600" dirty="0">
              <a:latin typeface="Meiryo UI" panose="020B0604030504040204" pitchFamily="50" charset="-128"/>
              <a:ea typeface="Meiryo UI" panose="020B0604030504040204" pitchFamily="50" charset="-128"/>
            </a:endParaRPr>
          </a:p>
          <a:p>
            <a:pPr marL="683983" indent="-1799955"/>
            <a:endParaRPr lang="ja-JP" altLang="en-US" sz="1600"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02DA444D-8D62-6752-087A-15F42946CC99}"/>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5" name="スライド番号プレースホルダー 1">
            <a:extLst>
              <a:ext uri="{FF2B5EF4-FFF2-40B4-BE49-F238E27FC236}">
                <a16:creationId xmlns:a16="http://schemas.microsoft.com/office/drawing/2014/main" id="{35B1EEF9-4D47-0AE6-735A-D02366961F5C}"/>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7</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16216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A243D5-6411-8E32-FEED-BE904AB4CBCD}"/>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41B03CD1-F5DE-88E7-AF2D-BDAF52D541B4}"/>
              </a:ext>
            </a:extLst>
          </p:cNvPr>
          <p:cNvSpPr txBox="1"/>
          <p:nvPr/>
        </p:nvSpPr>
        <p:spPr>
          <a:xfrm>
            <a:off x="116400" y="2"/>
            <a:ext cx="11959200" cy="646331"/>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ja-JP" altLang="en-US" dirty="0">
                <a:latin typeface="Meiryo UI" panose="020B0604030504040204" pitchFamily="50" charset="-128"/>
                <a:ea typeface="Meiryo UI" panose="020B0604030504040204" pitchFamily="50" charset="-128"/>
              </a:rPr>
              <a:t>５</a:t>
            </a:r>
            <a:r>
              <a:rPr lang="zh-TW" altLang="en-US"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実施予定スケジュール</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62F3E322-3EF4-0810-83E6-057068874364}"/>
              </a:ext>
            </a:extLst>
          </p:cNvPr>
          <p:cNvSpPr txBox="1"/>
          <p:nvPr/>
        </p:nvSpPr>
        <p:spPr>
          <a:xfrm>
            <a:off x="396765" y="931157"/>
            <a:ext cx="11678835" cy="3046988"/>
          </a:xfrm>
          <a:prstGeom prst="rect">
            <a:avLst/>
          </a:prstGeom>
          <a:noFill/>
        </p:spPr>
        <p:txBody>
          <a:bodyPr wrap="square" rtlCol="0">
            <a:spAutoFit/>
          </a:bodyPr>
          <a:lstStyle/>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必須項目</a:t>
            </a:r>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①実施スケジュールが適切か説明しやすいように、調査実施スケジュールを記載します。適切でない場合は、不採択となります。</a:t>
            </a:r>
            <a:endParaRPr lang="en-US" altLang="ja-JP" sz="1600" dirty="0">
              <a:solidFill>
                <a:schemeClr val="accent1"/>
              </a:solidFill>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en-US" altLang="ja-JP" sz="1600" dirty="0">
                <a:solidFill>
                  <a:schemeClr val="accent1"/>
                </a:solidFill>
                <a:latin typeface="Meiryo UI" panose="020B0604030504040204" pitchFamily="50" charset="-128"/>
                <a:ea typeface="Meiryo UI" panose="020B0604030504040204" pitchFamily="50" charset="-128"/>
              </a:rPr>
              <a:t>【</a:t>
            </a:r>
            <a:r>
              <a:rPr lang="ja-JP" altLang="en-US" sz="1600" dirty="0">
                <a:solidFill>
                  <a:schemeClr val="accent1"/>
                </a:solidFill>
                <a:latin typeface="Meiryo UI" panose="020B0604030504040204" pitchFamily="50" charset="-128"/>
                <a:ea typeface="Meiryo UI" panose="020B0604030504040204" pitchFamily="50" charset="-128"/>
              </a:rPr>
              <a:t>加点項目</a:t>
            </a:r>
            <a:r>
              <a:rPr lang="en-US" altLang="ja-JP" sz="1600" dirty="0">
                <a:solidFill>
                  <a:schemeClr val="accent1"/>
                </a:solidFill>
                <a:latin typeface="Meiryo UI" panose="020B0604030504040204" pitchFamily="50" charset="-128"/>
                <a:ea typeface="Meiryo UI" panose="020B0604030504040204" pitchFamily="50" charset="-128"/>
              </a:rPr>
              <a:t>】②</a:t>
            </a:r>
            <a:r>
              <a:rPr lang="ja-JP" altLang="en-US" sz="1600" dirty="0">
                <a:solidFill>
                  <a:schemeClr val="accent1"/>
                </a:solidFill>
                <a:latin typeface="Meiryo UI" panose="020B0604030504040204" pitchFamily="50" charset="-128"/>
                <a:ea typeface="Meiryo UI" panose="020B0604030504040204" pitchFamily="50" charset="-128"/>
              </a:rPr>
              <a:t>実施スケジュールについて、事業が滞りなく実施できるよう、日程・作業手順等の工夫について、記載します。</a:t>
            </a:r>
            <a:endParaRPr lang="en-US" altLang="ja-JP" sz="1600" dirty="0">
              <a:solidFill>
                <a:schemeClr val="accent1"/>
              </a:solidFill>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（１）間接補助事業の開始予定及び完了予定日</a:t>
            </a:r>
          </a:p>
          <a:p>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（２）間接補助事業の実施予定スケジュール詳細</a:t>
            </a:r>
          </a:p>
          <a:p>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（３）日程・作業手順等の工夫</a:t>
            </a: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endParaRPr lang="en-US" altLang="ja-JP" sz="1600" dirty="0">
              <a:latin typeface="Meiryo UI" panose="020B0604030504040204" pitchFamily="50" charset="-128"/>
              <a:ea typeface="Meiryo UI" panose="020B0604030504040204" pitchFamily="50" charset="-128"/>
            </a:endParaRPr>
          </a:p>
          <a:p>
            <a:pPr marL="683983" indent="-1799955"/>
            <a:r>
              <a:rPr lang="ja-JP" altLang="en-US" sz="1600" dirty="0">
                <a:latin typeface="Meiryo UI" panose="020B0604030504040204" pitchFamily="50" charset="-128"/>
                <a:ea typeface="Meiryo UI" panose="020B0604030504040204" pitchFamily="50" charset="-128"/>
              </a:rPr>
              <a:t>　</a:t>
            </a:r>
          </a:p>
        </p:txBody>
      </p:sp>
      <p:sp>
        <p:nvSpPr>
          <p:cNvPr id="5" name="テキスト ボックス 4">
            <a:extLst>
              <a:ext uri="{FF2B5EF4-FFF2-40B4-BE49-F238E27FC236}">
                <a16:creationId xmlns:a16="http://schemas.microsoft.com/office/drawing/2014/main" id="{CB735E85-FDA2-6462-F5DA-820B96996B81}"/>
              </a:ext>
            </a:extLst>
          </p:cNvPr>
          <p:cNvSpPr txBox="1"/>
          <p:nvPr/>
        </p:nvSpPr>
        <p:spPr>
          <a:xfrm>
            <a:off x="9401175" y="323850"/>
            <a:ext cx="2609850" cy="307777"/>
          </a:xfrm>
          <a:prstGeom prst="rect">
            <a:avLst/>
          </a:prstGeom>
          <a:noFill/>
        </p:spPr>
        <p:txBody>
          <a:bodyPr wrap="square" rtlCol="0">
            <a:spAutoFit/>
          </a:bodyPr>
          <a:lstStyle/>
          <a:p>
            <a:pPr algn="r"/>
            <a:r>
              <a:rPr lang="ja-JP" altLang="en-US" sz="1400" dirty="0">
                <a:solidFill>
                  <a:schemeClr val="bg1"/>
                </a:solidFill>
                <a:latin typeface="Meiryo UI" panose="020B0604030504040204" pitchFamily="50" charset="-128"/>
                <a:ea typeface="Meiryo UI" panose="020B0604030504040204" pitchFamily="50" charset="-128"/>
              </a:rPr>
              <a:t>（</a:t>
            </a:r>
            <a:r>
              <a:rPr lang="en-US" altLang="ja-JP" sz="1400" dirty="0">
                <a:solidFill>
                  <a:schemeClr val="bg1"/>
                </a:solidFill>
                <a:latin typeface="Meiryo UI" panose="020B0604030504040204" pitchFamily="50" charset="-128"/>
                <a:ea typeface="Meiryo UI" panose="020B0604030504040204" pitchFamily="50" charset="-128"/>
              </a:rPr>
              <a:t>※</a:t>
            </a:r>
            <a:r>
              <a:rPr lang="ja-JP" altLang="en-US" sz="1400" dirty="0">
                <a:solidFill>
                  <a:schemeClr val="bg1"/>
                </a:solidFill>
                <a:latin typeface="Meiryo UI" panose="020B0604030504040204" pitchFamily="50" charset="-128"/>
                <a:ea typeface="Meiryo UI" panose="020B0604030504040204" pitchFamily="50" charset="-128"/>
              </a:rPr>
              <a:t>ページ数任意）</a:t>
            </a:r>
          </a:p>
        </p:txBody>
      </p:sp>
      <p:sp>
        <p:nvSpPr>
          <p:cNvPr id="7" name="スライド番号プレースホルダー 1">
            <a:extLst>
              <a:ext uri="{FF2B5EF4-FFF2-40B4-BE49-F238E27FC236}">
                <a16:creationId xmlns:a16="http://schemas.microsoft.com/office/drawing/2014/main" id="{0A5B2204-3BE6-A0F0-F6FB-C6D321F71C5D}"/>
              </a:ext>
            </a:extLst>
          </p:cNvPr>
          <p:cNvSpPr>
            <a:spLocks noGrp="1" noChangeArrowheads="1"/>
          </p:cNvSpPr>
          <p:nvPr>
            <p:ph type="sldNum" sz="quarter" idx="12"/>
          </p:nvPr>
        </p:nvSpPr>
        <p:spPr>
          <a:xfrm>
            <a:off x="9818800" y="6504141"/>
            <a:ext cx="2133600" cy="2476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32" indent="-285744">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2971" indent="-228594">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160"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349" indent="-228594">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537"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726"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8914"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103" indent="-228594"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2340119-E1BE-4D42-B8A4-FF7C9BDDC57C}" type="slidenum">
              <a:rPr lang="en-US" altLang="ja-JP" sz="1400">
                <a:latin typeface="Meiryo UI" panose="020B0604030504040204" pitchFamily="50" charset="-128"/>
                <a:ea typeface="Meiryo UI" panose="020B0604030504040204" pitchFamily="50" charset="-128"/>
              </a:rPr>
              <a:pPr>
                <a:spcBef>
                  <a:spcPct val="0"/>
                </a:spcBef>
                <a:buFontTx/>
                <a:buNone/>
              </a:pPr>
              <a:t>8</a:t>
            </a:fld>
            <a:endParaRPr lang="en-US" altLang="ja-JP" sz="1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061330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ecef0704-e280-41c5-b673-2bd81f9694af" xsi:nil="true"/>
    <_category xmlns="6E104BAD-F016-4CF5-9955-2257C91D8B83" xsi:nil="true"/>
    <_status xmlns="6E104BAD-F016-4CF5-9955-2257C91D8B83">作成中</_status>
    <lcf76f155ced4ddcb4097134ff3c332f xmlns="6e104bad-f016-4cf5-9955-2257c91d8b8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1DFB1A857CCD844B673F3555125161C" ma:contentTypeVersion="" ma:contentTypeDescription="新しいドキュメントを作成します。" ma:contentTypeScope="" ma:versionID="ee72dc38ef0de77c4a69aee70b69a957">
  <xsd:schema xmlns:xsd="http://www.w3.org/2001/XMLSchema" xmlns:xs="http://www.w3.org/2001/XMLSchema" xmlns:p="http://schemas.microsoft.com/office/2006/metadata/properties" xmlns:ns2="6E104BAD-F016-4CF5-9955-2257C91D8B83" xmlns:ns3="6e104bad-f016-4cf5-9955-2257c91d8b83" xmlns:ns4="ecef0704-e280-41c5-b673-2bd81f9694af" xmlns:ns5="8eb83709-0933-4d18-8d07-c945dfb2e3ae" targetNamespace="http://schemas.microsoft.com/office/2006/metadata/properties" ma:root="true" ma:fieldsID="763a7f4f464afe73c9e56babd6ac28ae" ns2:_="" ns3:_="" ns4:_="" ns5:_="">
    <xsd:import namespace="6E104BAD-F016-4CF5-9955-2257C91D8B83"/>
    <xsd:import namespace="6e104bad-f016-4cf5-9955-2257c91d8b83"/>
    <xsd:import namespace="ecef0704-e280-41c5-b673-2bd81f9694af"/>
    <xsd:import namespace="8eb83709-0933-4d18-8d07-c945dfb2e3ae"/>
    <xsd:element name="properties">
      <xsd:complexType>
        <xsd:sequence>
          <xsd:element name="documentManagement">
            <xsd:complexType>
              <xsd:all>
                <xsd:element ref="ns2:_category" minOccurs="0"/>
                <xsd:element ref="ns2:_status"/>
                <xsd:element ref="ns3:MediaServiceMetadata" minOccurs="0"/>
                <xsd:element ref="ns3:MediaServiceFastMetadata" minOccurs="0"/>
                <xsd:element ref="ns3:MediaServiceObjectDetectorVersions" minOccurs="0"/>
                <xsd:element ref="ns3:MediaServiceDateTaken" minOccurs="0"/>
                <xsd:element ref="ns3:MediaLengthInSeconds" minOccurs="0"/>
                <xsd:element ref="ns3:lcf76f155ced4ddcb4097134ff3c332f" minOccurs="0"/>
                <xsd:element ref="ns4:TaxCatchAll" minOccurs="0"/>
                <xsd:element ref="ns3:MediaServiceOCR" minOccurs="0"/>
                <xsd:element ref="ns3:MediaServiceGenerationTime" minOccurs="0"/>
                <xsd:element ref="ns3:MediaServiceEventHashCode" minOccurs="0"/>
                <xsd:element ref="ns3:MediaServiceLocation" minOccurs="0"/>
                <xsd:element ref="ns5:SharedWithUsers" minOccurs="0"/>
                <xsd:element ref="ns5:SharedWithDetail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104BAD-F016-4CF5-9955-2257C91D8B83" elementFormDefault="qualified">
    <xsd:import namespace="http://schemas.microsoft.com/office/2006/documentManagement/types"/>
    <xsd:import namespace="http://schemas.microsoft.com/office/infopath/2007/PartnerControls"/>
    <xsd:element name="_category" ma:index="8" nillable="true" ma:displayName="カテゴリ" ma:format="Dropdown" ma:indexed="true" ma:internalName="_category">
      <xsd:simpleType>
        <xsd:restriction base="dms:Choice">
          <xsd:enumeration value="発注案件"/>
          <xsd:enumeration value="国会対応関連"/>
          <xsd:enumeration value="予算要求関連"/>
          <xsd:enumeration value="予算執行関連"/>
          <xsd:enumeration value="機構定員関連"/>
          <xsd:enumeration value="税制改正関連"/>
          <xsd:enumeration value="業務改善関連"/>
          <xsd:enumeration value="法令改正関連"/>
          <xsd:enumeration value="業界対応関連"/>
          <xsd:enumeration value="国際関連"/>
          <xsd:enumeration value="防災関連"/>
          <xsd:enumeration value="その他"/>
        </xsd:restriction>
      </xsd:simpleType>
    </xsd:element>
    <xsd:element name="_status" ma:index="9" ma:displayName="作成状況" ma:default="作成中" ma:format="Dropdown" ma:indexed="true" ma:internalName="_status">
      <xsd:simpleType>
        <xsd:restriction base="dms:Choice">
          <xsd:enumeration value="作成中"/>
          <xsd:enumeration value="ドラフト"/>
          <xsd:enumeration value="完成版"/>
        </xsd:restriction>
      </xsd:simpleType>
    </xsd:element>
  </xsd:schema>
  <xsd:schema xmlns:xsd="http://www.w3.org/2001/XMLSchema" xmlns:xs="http://www.w3.org/2001/XMLSchema" xmlns:dms="http://schemas.microsoft.com/office/2006/documentManagement/types" xmlns:pc="http://schemas.microsoft.com/office/infopath/2007/PartnerControls" targetNamespace="6e104bad-f016-4cf5-9955-2257c91d8b83"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ef0704-e280-41c5-b673-2bd81f9694a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5c697058-0c88-4b55-a84f-f28ae28dc3b4}" ma:internalName="TaxCatchAll" ma:showField="CatchAllData" ma:web="ecef0704-e280-41c5-b673-2bd81f9694a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eb83709-0933-4d18-8d07-c945dfb2e3ae" elementFormDefault="qualified">
    <xsd:import namespace="http://schemas.microsoft.com/office/2006/documentManagement/types"/>
    <xsd:import namespace="http://schemas.microsoft.com/office/infopath/2007/PartnerControls"/>
    <xsd:element name="SharedWithUsers" ma:index="2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1F2FDD-3D80-4D51-A0E1-AA99387C48B6}">
  <ds:schemaRefs>
    <ds:schemaRef ds:uri="http://schemas.microsoft.com/sharepoint/v3/contenttype/forms"/>
  </ds:schemaRefs>
</ds:datastoreItem>
</file>

<file path=customXml/itemProps2.xml><?xml version="1.0" encoding="utf-8"?>
<ds:datastoreItem xmlns:ds="http://schemas.openxmlformats.org/officeDocument/2006/customXml" ds:itemID="{370DD08F-70BA-4616-99F7-B5C414E23E6C}">
  <ds:schemaRefs>
    <ds:schemaRef ds:uri="http://schemas.microsoft.com/office/2006/documentManagement/types"/>
    <ds:schemaRef ds:uri="http://schemas.microsoft.com/office/2006/metadata/properties"/>
    <ds:schemaRef ds:uri="http://purl.org/dc/dcmitype/"/>
    <ds:schemaRef ds:uri="6E104BAD-F016-4CF5-9955-2257C91D8B83"/>
    <ds:schemaRef ds:uri="http://purl.org/dc/terms/"/>
    <ds:schemaRef ds:uri="http://schemas.microsoft.com/office/infopath/2007/PartnerControls"/>
    <ds:schemaRef ds:uri="6e104bad-f016-4cf5-9955-2257c91d8b83"/>
    <ds:schemaRef ds:uri="http://purl.org/dc/elements/1.1/"/>
    <ds:schemaRef ds:uri="ecef0704-e280-41c5-b673-2bd81f9694af"/>
    <ds:schemaRef ds:uri="http://schemas.openxmlformats.org/package/2006/metadata/core-properties"/>
    <ds:schemaRef ds:uri="8eb83709-0933-4d18-8d07-c945dfb2e3ae"/>
    <ds:schemaRef ds:uri="http://www.w3.org/XML/1998/namespace"/>
  </ds:schemaRefs>
</ds:datastoreItem>
</file>

<file path=customXml/itemProps3.xml><?xml version="1.0" encoding="utf-8"?>
<ds:datastoreItem xmlns:ds="http://schemas.openxmlformats.org/officeDocument/2006/customXml" ds:itemID="{5E8A21C0-79F5-42EB-99CB-A789034C2DD2}">
  <ds:schemaRefs>
    <ds:schemaRef ds:uri="6E104BAD-F016-4CF5-9955-2257C91D8B83"/>
    <ds:schemaRef ds:uri="6e104bad-f016-4cf5-9955-2257c91d8b83"/>
    <ds:schemaRef ds:uri="8eb83709-0933-4d18-8d07-c945dfb2e3ae"/>
    <ds:schemaRef ds:uri="ecef0704-e280-41c5-b673-2bd81f9694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507</TotalTime>
  <Words>2855</Words>
  <Application>Microsoft Office PowerPoint</Application>
  <PresentationFormat>ワイド画面</PresentationFormat>
  <Paragraphs>259</Paragraphs>
  <Slides>16</Slides>
  <Notes>3</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Windows ユーザー</cp:lastModifiedBy>
  <cp:revision>11</cp:revision>
  <cp:lastPrinted>2024-04-04T03:48:32Z</cp:lastPrinted>
  <dcterms:created xsi:type="dcterms:W3CDTF">2024-02-27T10:15:43Z</dcterms:created>
  <dcterms:modified xsi:type="dcterms:W3CDTF">2024-04-16T14:53:31Z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0x01010031DFB1A857CCD844B673F3555125161C</vt:lpwstr>
  </property>
  <property fmtid="{D5CDD505-2E9C-101B-9397-08002B2CF9AE}" pid="3" name="MediaServiceImageTags">
    <vt:lpwstr/>
  </property>
</Properties>
</file>