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66FFFF"/>
    <a:srgbClr val="CCFFCC"/>
    <a:srgbClr val="FFFF99"/>
    <a:srgbClr val="FFFF66"/>
    <a:srgbClr val="CC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87703" autoAdjust="0"/>
  </p:normalViewPr>
  <p:slideViewPr>
    <p:cSldViewPr snapToGrid="0">
      <p:cViewPr varScale="1">
        <p:scale>
          <a:sx n="81" d="100"/>
          <a:sy n="81" d="100"/>
        </p:scale>
        <p:origin x="153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890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62B1DCB-D73C-4F09-BEA5-DF3CF2C47D81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890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CDEF9A4-AF56-4539-BBDB-706C6E6282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15829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0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FE2EC41-449D-4BA1-AD27-EA864C3CA69B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5" tIns="45308" rIns="90615" bIns="4530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49" y="4686538"/>
            <a:ext cx="5387666" cy="4439132"/>
          </a:xfrm>
          <a:prstGeom prst="rect">
            <a:avLst/>
          </a:prstGeom>
        </p:spPr>
        <p:txBody>
          <a:bodyPr vert="horz" lIns="90615" tIns="45308" rIns="90615" bIns="4530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0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A7E7DC0-1654-4BC9-877C-B9F3F85495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00626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7E7DC0-1654-4BC9-877C-B9F3F8549534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8174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F2760-A9AC-4823-96B7-E683081E2399}" type="datetime1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EA2EE-ADBA-41A2-B93F-5D9D6FF435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789F1-64A4-4296-A24B-1D2B58186591}" type="datetime1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ECF69-8EEA-4A84-88C4-FE351E1FBD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1E31-EB81-4F68-A09F-268728FC2308}" type="datetime1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830F2-9DEB-4A89-8B6C-32457244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C1719-7051-4887-9AD3-2E441B1474A7}" type="datetime1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38CD-78F7-47F2-AE2D-4A572724E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02DAB-777F-4203-B12B-37164296ED61}" type="datetime1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943DE-A5B9-44FD-913F-E875FCD6E1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11AF-7150-4B9B-9B8E-52F977C677C1}" type="datetime1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9C70E-7B2A-4D33-B126-13E6B932D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E7E63-35D2-4127-A74E-5A9FD04F1DE9}" type="datetime1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F491-15DC-4689-8B78-C9CCC14055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EAF93-8365-4479-B1DE-2301C3578E88}" type="datetime1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E3A08-9D6E-4B47-B539-93DEF12386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D174-A4F4-47D4-8910-E1F2630DFC7C}" type="datetime1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4DB45-DA9E-49E9-8D6F-4AD149FC8F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9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76056-E3E6-46A0-B41E-D50713847F9D}" type="datetime1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C14F2-F706-49EF-9208-A1CFFDDE3F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2C117-41A9-471A-9408-DB5C91C76A0B}" type="datetime1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B13D1-2B27-47F4-8483-7F400D4519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D55844F-78C7-4E62-AAED-2C4B002BCA42}" type="datetime1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81838" y="6589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5C4D563-CEB3-45B3-A733-D804ADB5F9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13" y="23873"/>
            <a:ext cx="70923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2813"/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○○事業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実施者：○○（幹事者）、○○、○○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事業費等：</a:t>
            </a:r>
            <a:r>
              <a:rPr lang="en-US" altLang="ja-JP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	20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２４年度　事業費　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○○百万円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68396" y="664865"/>
            <a:ext cx="4333700" cy="4584029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8"/>
          <p:cNvSpPr txBox="1">
            <a:spLocks noChangeArrowheads="1"/>
          </p:cNvSpPr>
          <p:nvPr/>
        </p:nvSpPr>
        <p:spPr bwMode="auto">
          <a:xfrm>
            <a:off x="201889" y="830807"/>
            <a:ext cx="4098060" cy="248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１．委託事業の概要、現状及び問題点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２．実施内容・体制図・事業に関係するサプライチェーンの評価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３．実施後にもたらされる効果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４．事業の市場性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市場性がない場合は記載不要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５．原子力産業への貢献点、委託事業として採択する意義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  <a:defRPr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  <a:defRPr/>
            </a:pP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4" name="角丸四角形吹き出し 33"/>
          <p:cNvSpPr/>
          <p:nvPr/>
        </p:nvSpPr>
        <p:spPr>
          <a:xfrm>
            <a:off x="1425750" y="-263677"/>
            <a:ext cx="1349200" cy="297413"/>
          </a:xfrm>
          <a:prstGeom prst="wedgeRoundRectCallout">
            <a:avLst>
              <a:gd name="adj1" fmla="val -94806"/>
              <a:gd name="adj2" fmla="val 82454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提案名を記載</a:t>
            </a:r>
            <a:endParaRPr kumimoji="1" lang="ja-JP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3" name="テキスト ボックス 8"/>
          <p:cNvSpPr txBox="1">
            <a:spLocks noChangeArrowheads="1"/>
          </p:cNvSpPr>
          <p:nvPr/>
        </p:nvSpPr>
        <p:spPr bwMode="auto">
          <a:xfrm>
            <a:off x="201889" y="5354128"/>
            <a:ext cx="4210068" cy="423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来年度以降のスケジュール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67" name="表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661009"/>
              </p:ext>
            </p:extLst>
          </p:nvPr>
        </p:nvGraphicFramePr>
        <p:xfrm>
          <a:off x="159356" y="5607092"/>
          <a:ext cx="4327920" cy="11400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1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638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４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５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６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７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・・・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1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実施内容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5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事業費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488101"/>
              </p:ext>
            </p:extLst>
          </p:nvPr>
        </p:nvGraphicFramePr>
        <p:xfrm>
          <a:off x="4667898" y="5607091"/>
          <a:ext cx="4318585" cy="1140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27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３～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５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５～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７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20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２７～・・・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3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実施内容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事業費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テキスト ボックス 8"/>
          <p:cNvSpPr txBox="1">
            <a:spLocks noChangeArrowheads="1"/>
          </p:cNvSpPr>
          <p:nvPr/>
        </p:nvSpPr>
        <p:spPr bwMode="auto">
          <a:xfrm>
            <a:off x="4698908" y="5373433"/>
            <a:ext cx="4210068" cy="17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実用化までの中長期的スケジュール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189893" y="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>
                <a:latin typeface="HG丸ｺﾞｼｯｸM-PRO" pitchFamily="50" charset="-128"/>
                <a:ea typeface="HG丸ｺﾞｼｯｸM-PRO" pitchFamily="50" charset="-128"/>
              </a:rPr>
              <a:t>（様式３）</a:t>
            </a:r>
            <a:endParaRPr lang="ja-JP" altLang="en-US" sz="1200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9220811" y="4783162"/>
            <a:ext cx="1246105" cy="686620"/>
          </a:xfrm>
          <a:prstGeom prst="wedgeRoundRectCallout">
            <a:avLst>
              <a:gd name="adj1" fmla="val -210593"/>
              <a:gd name="adj2" fmla="val 65239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年限の区切りは事業計画に合うように適宜変更ください。</a:t>
            </a:r>
            <a:endParaRPr kumimoji="1" lang="ja-JP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23" name="テキスト ボックス 8"/>
          <p:cNvSpPr txBox="1">
            <a:spLocks noChangeArrowheads="1"/>
          </p:cNvSpPr>
          <p:nvPr/>
        </p:nvSpPr>
        <p:spPr bwMode="auto">
          <a:xfrm>
            <a:off x="159356" y="4738371"/>
            <a:ext cx="4013200" cy="17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-2454223" y="1268916"/>
            <a:ext cx="1950823" cy="664815"/>
          </a:xfrm>
          <a:prstGeom prst="wedgeRoundRectCallout">
            <a:avLst>
              <a:gd name="adj1" fmla="val 86426"/>
              <a:gd name="adj2" fmla="val -4900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右記項目についてそれぞれ簡潔に記載。</a:t>
            </a:r>
            <a:r>
              <a:rPr kumimoji="1"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適宜図表を用いること。</a:t>
            </a:r>
            <a:endParaRPr kumimoji="1" lang="en-US" altLang="ja-JP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644603" y="677023"/>
            <a:ext cx="4333700" cy="4584029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2441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FF66"/>
        </a:solidFill>
        <a:ln w="3175">
          <a:solidFill>
            <a:schemeClr val="tx1">
              <a:lumMod val="50000"/>
              <a:lumOff val="50000"/>
            </a:schemeClr>
          </a:solidFill>
        </a:ln>
      </a:spPr>
      <a:bodyPr vert="horz" lIns="0" tIns="0" rIns="0" bIns="0" anchor="ctr"/>
      <a:lstStyle>
        <a:defPPr algn="ctr">
          <a:defRPr sz="1000" dirty="0">
            <a:latin typeface="+mn-ea"/>
            <a:ea typeface="+mn-ea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画面に合わせる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2020-01-30T13:23:32Z</dcterms:created>
  <dcterms:modified xsi:type="dcterms:W3CDTF">2024-04-11T08:59:11Z</dcterms:modified>
</cp:coreProperties>
</file>