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68" r:id="rId3"/>
    <p:sldId id="269" r:id="rId4"/>
    <p:sldId id="274" r:id="rId5"/>
    <p:sldId id="280" r:id="rId6"/>
    <p:sldId id="279" r:id="rId7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FFCC"/>
    <a:srgbClr val="FFFFFF"/>
    <a:srgbClr val="99FF99"/>
    <a:srgbClr val="9AB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3" autoAdjust="0"/>
    <p:restoredTop sz="95726" autoAdjust="0"/>
  </p:normalViewPr>
  <p:slideViewPr>
    <p:cSldViewPr>
      <p:cViewPr varScale="1">
        <p:scale>
          <a:sx n="75" d="100"/>
          <a:sy n="75" d="100"/>
        </p:scale>
        <p:origin x="78" y="9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72446DC-47BD-4554-84C2-7683385BBCD3}" type="datetimeFigureOut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4517C41-5345-43DE-A8EA-DF16CDD8FA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6370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BF22B-9A9A-4E82-B3C8-136156747234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D2BF-B38C-4739-8980-25E78B39AA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2590F-4E9D-4457-BF1B-1274CFF93092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11E41-0272-4874-8970-2C1536E58B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7FEAE-1AAF-4A47-ADD4-AD94C9D6BF0B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61492-B9E0-4B4D-B566-969BCFD74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F51A9-7DD2-46CC-A094-DD62BE0D4869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89A3F-C187-41FC-96BF-33C2D44F3D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5BF05-9881-4687-BB96-AED7AAE47CC5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6B254-C904-4CBC-B29E-3934B101A2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F20AC-F747-43B9-A726-6F151461C072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224F0-3F2A-4C04-A369-968E5C8738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587C4-EFAB-4779-9551-D3C727BC32B6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11C5F-0943-4583-9080-A5ED5A39C6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EAAEC-33C3-433D-A022-5DC2DBFB149F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1064A-6D48-4F84-BEEA-D17CD118B2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E7C00-5749-4671-AA37-A605CD146196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867CC-9DE5-4629-9D7E-1F06EDF720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382F4-189D-4C6C-A989-2E326D2F37AE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70A4F-745F-42A8-9368-95A33FD6ED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2DBF-689E-4F27-A0B2-D6512A3DC86C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B91F1-F934-4F6D-983D-7D7641036F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1B6CD25-357F-4442-94AD-94A712D089E5}" type="datetime1">
              <a:rPr lang="ja-JP" altLang="en-US"/>
              <a:pPr>
                <a:defRPr/>
              </a:pPr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CBA52FF-C1F7-4A2B-8EB3-F0C5C34F6D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85750" y="1096963"/>
            <a:ext cx="8963025" cy="546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実施計画書「３．　補助事業の目的・概要及び補助事業に係る船舶の概要・特徴」の説明を行うよう資料を作成すること。</a:t>
            </a:r>
          </a:p>
          <a:p>
            <a:pPr>
              <a:lnSpc>
                <a:spcPct val="120000"/>
              </a:lnSpc>
              <a:defRPr/>
            </a:pPr>
            <a:endParaRPr lang="ja-JP" altLang="en-US" sz="1400" b="1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資料について、頁数に制限はないが、時間内に説明を終えられるように資料を作成すること。</a:t>
            </a:r>
          </a:p>
        </p:txBody>
      </p:sp>
      <p:sp>
        <p:nvSpPr>
          <p:cNvPr id="20" name="スライド番号プレースホル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16986-F64B-4877-B191-8D21FAC70E8C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0" y="0"/>
            <a:ext cx="9906000" cy="5000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altLang="ja-JP" sz="2000" b="1" dirty="0">
                <a:latin typeface="+mj-ea"/>
                <a:ea typeface="+mj-ea"/>
              </a:rPr>
              <a:t>【</a:t>
            </a:r>
            <a:r>
              <a:rPr lang="ja-JP" altLang="en-US" sz="2000" b="1" dirty="0">
                <a:latin typeface="+mj-ea"/>
                <a:ea typeface="+mj-ea"/>
              </a:rPr>
              <a:t>○</a:t>
            </a:r>
            <a:r>
              <a:rPr lang="en-US" altLang="ja-JP" sz="2000" b="1" dirty="0">
                <a:latin typeface="+mj-ea"/>
                <a:ea typeface="+mj-ea"/>
              </a:rPr>
              <a:t>】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　○○○○の開発</a:t>
            </a:r>
          </a:p>
        </p:txBody>
      </p:sp>
      <p:sp>
        <p:nvSpPr>
          <p:cNvPr id="22" name="テキスト ボックス 8"/>
          <p:cNvSpPr txBox="1">
            <a:spLocks noChangeArrowheads="1"/>
          </p:cNvSpPr>
          <p:nvPr/>
        </p:nvSpPr>
        <p:spPr bwMode="auto">
          <a:xfrm>
            <a:off x="6946900" y="38100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申請者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　○○○○、○○○○ 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2480" y="567679"/>
            <a:ext cx="2376264" cy="4320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事業の概要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906000" cy="5000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altLang="ja-JP" sz="2000" b="1" dirty="0">
                <a:latin typeface="+mj-ea"/>
                <a:ea typeface="+mj-ea"/>
              </a:rPr>
              <a:t>【</a:t>
            </a:r>
            <a:r>
              <a:rPr lang="ja-JP" altLang="en-US" sz="2000" b="1" dirty="0">
                <a:latin typeface="+mj-ea"/>
                <a:ea typeface="+mj-ea"/>
              </a:rPr>
              <a:t>○</a:t>
            </a:r>
            <a:r>
              <a:rPr lang="en-US" altLang="ja-JP" sz="2000" b="1" dirty="0">
                <a:latin typeface="+mj-ea"/>
                <a:ea typeface="+mj-ea"/>
              </a:rPr>
              <a:t>】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　○○○○の開発</a:t>
            </a:r>
          </a:p>
        </p:txBody>
      </p:sp>
      <p:sp>
        <p:nvSpPr>
          <p:cNvPr id="5123" name="テキスト ボックス 8"/>
          <p:cNvSpPr txBox="1">
            <a:spLocks noChangeArrowheads="1"/>
          </p:cNvSpPr>
          <p:nvPr/>
        </p:nvSpPr>
        <p:spPr bwMode="auto">
          <a:xfrm>
            <a:off x="6946900" y="38100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申請者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　○○○○、○○○○ 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72480" y="567679"/>
            <a:ext cx="2376264" cy="4320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事業全体計画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285750" y="1096963"/>
            <a:ext cx="8963025" cy="546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事業スケジュールに加えて事業全体の経費についても説明を行うこと。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C831A-CFD9-4E04-8931-73A065202BE0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906000" cy="5000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altLang="ja-JP" sz="2000" b="1" dirty="0">
                <a:latin typeface="+mj-ea"/>
                <a:ea typeface="+mj-ea"/>
              </a:rPr>
              <a:t>【</a:t>
            </a:r>
            <a:r>
              <a:rPr lang="ja-JP" altLang="en-US" sz="2000" b="1" dirty="0">
                <a:latin typeface="+mj-ea"/>
                <a:ea typeface="+mj-ea"/>
              </a:rPr>
              <a:t>○</a:t>
            </a:r>
            <a:r>
              <a:rPr lang="en-US" altLang="ja-JP" sz="2000" b="1" dirty="0">
                <a:latin typeface="+mj-ea"/>
                <a:ea typeface="+mj-ea"/>
              </a:rPr>
              <a:t>】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　○○○○の開発</a:t>
            </a:r>
          </a:p>
        </p:txBody>
      </p:sp>
      <p:sp>
        <p:nvSpPr>
          <p:cNvPr id="5123" name="テキスト ボックス 8"/>
          <p:cNvSpPr txBox="1">
            <a:spLocks noChangeArrowheads="1"/>
          </p:cNvSpPr>
          <p:nvPr/>
        </p:nvSpPr>
        <p:spPr bwMode="auto">
          <a:xfrm>
            <a:off x="6946900" y="38100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申請者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　○○○○、○○○○ 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72480" y="567679"/>
            <a:ext cx="2376264" cy="4320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技術の革新性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285750" y="1096963"/>
            <a:ext cx="8963025" cy="546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実施計画書の「４．実施内容等」に基づき、「技術の概要」、「新規性」について記載して説明すること。</a:t>
            </a:r>
            <a:endParaRPr lang="en-US" altLang="ja-JP" sz="1400" b="1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ct val="120000"/>
              </a:lnSpc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最低</a:t>
            </a: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2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枚程度とし、必要に応じて追加すること。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C831A-CFD9-4E04-8931-73A065202BE0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8" name="テキスト ボックス 8"/>
          <p:cNvSpPr txBox="1">
            <a:spLocks noChangeArrowheads="1"/>
          </p:cNvSpPr>
          <p:nvPr/>
        </p:nvSpPr>
        <p:spPr bwMode="auto">
          <a:xfrm>
            <a:off x="2648744" y="611396"/>
            <a:ext cx="18117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latin typeface="ＭＳ 明朝" pitchFamily="17" charset="-128"/>
                <a:ea typeface="ＭＳ 明朝" pitchFamily="17" charset="-128"/>
              </a:rPr>
              <a:t>（１）○○○○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906000" cy="5000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altLang="ja-JP" sz="2000" b="1" dirty="0">
                <a:latin typeface="+mj-ea"/>
                <a:ea typeface="+mj-ea"/>
              </a:rPr>
              <a:t>【</a:t>
            </a:r>
            <a:r>
              <a:rPr lang="ja-JP" altLang="en-US" sz="2000" b="1" dirty="0">
                <a:latin typeface="+mj-ea"/>
                <a:ea typeface="+mj-ea"/>
              </a:rPr>
              <a:t>○</a:t>
            </a:r>
            <a:r>
              <a:rPr lang="en-US" altLang="ja-JP" sz="2000" b="1" dirty="0">
                <a:latin typeface="+mj-ea"/>
                <a:ea typeface="+mj-ea"/>
              </a:rPr>
              <a:t>】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　○○○○の開発</a:t>
            </a:r>
          </a:p>
        </p:txBody>
      </p:sp>
      <p:sp>
        <p:nvSpPr>
          <p:cNvPr id="5123" name="テキスト ボックス 8"/>
          <p:cNvSpPr txBox="1">
            <a:spLocks noChangeArrowheads="1"/>
          </p:cNvSpPr>
          <p:nvPr/>
        </p:nvSpPr>
        <p:spPr bwMode="auto">
          <a:xfrm>
            <a:off x="6946900" y="38100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申請者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　○○○○、○○○○ 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72480" y="567679"/>
            <a:ext cx="2376264" cy="4320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技術の汎用性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285750" y="1096963"/>
            <a:ext cx="8963025" cy="546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実施計画書の「４．実施内容等」に基づき、 「普及への課題」、「解決策」、「技術の応用範囲・規模」について記載して説明すること。</a:t>
            </a:r>
            <a:endParaRPr lang="en-US" altLang="ja-JP" sz="1400" b="1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ct val="120000"/>
              </a:lnSpc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最低</a:t>
            </a: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2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枚程度とし、必要に応じて追加すること。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C831A-CFD9-4E04-8931-73A065202BE0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860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906000" cy="5000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altLang="ja-JP" sz="2000" b="1" dirty="0">
                <a:latin typeface="+mj-ea"/>
                <a:ea typeface="+mj-ea"/>
              </a:rPr>
              <a:t>【</a:t>
            </a:r>
            <a:r>
              <a:rPr lang="ja-JP" altLang="en-US" sz="2000" b="1" dirty="0">
                <a:latin typeface="+mj-ea"/>
                <a:ea typeface="+mj-ea"/>
              </a:rPr>
              <a:t>○</a:t>
            </a:r>
            <a:r>
              <a:rPr lang="en-US" altLang="ja-JP" sz="2000" b="1" dirty="0">
                <a:latin typeface="+mj-ea"/>
                <a:ea typeface="+mj-ea"/>
              </a:rPr>
              <a:t>】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　○○○○の開発</a:t>
            </a:r>
          </a:p>
        </p:txBody>
      </p:sp>
      <p:sp>
        <p:nvSpPr>
          <p:cNvPr id="5123" name="テキスト ボックス 8"/>
          <p:cNvSpPr txBox="1">
            <a:spLocks noChangeArrowheads="1"/>
          </p:cNvSpPr>
          <p:nvPr/>
        </p:nvSpPr>
        <p:spPr bwMode="auto">
          <a:xfrm>
            <a:off x="6946900" y="38100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申請者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　○○○○、○○○○ 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72480" y="567678"/>
            <a:ext cx="4464496" cy="48505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エネルギー消費削減率等の検証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285750" y="1096963"/>
            <a:ext cx="8963025" cy="546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実施計画書の「</a:t>
            </a: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4-2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比較対象船の概要と選定理由」に基づき、 「比較対象船の概要」、「比較対象船の選択理由」、「比較対象船のエネルギー消費量等の水準」について記載して説明すること。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C831A-CFD9-4E04-8931-73A065202BE0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459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906000" cy="5000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altLang="ja-JP" sz="2000" b="1" dirty="0">
                <a:latin typeface="+mj-ea"/>
                <a:ea typeface="+mj-ea"/>
              </a:rPr>
              <a:t>【</a:t>
            </a:r>
            <a:r>
              <a:rPr lang="ja-JP" altLang="en-US" sz="2000" b="1" dirty="0">
                <a:latin typeface="+mj-ea"/>
                <a:ea typeface="+mj-ea"/>
              </a:rPr>
              <a:t>○</a:t>
            </a:r>
            <a:r>
              <a:rPr lang="en-US" altLang="ja-JP" sz="2000" b="1" dirty="0">
                <a:latin typeface="+mj-ea"/>
                <a:ea typeface="+mj-ea"/>
              </a:rPr>
              <a:t>】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　○○○○の開発</a:t>
            </a:r>
          </a:p>
        </p:txBody>
      </p:sp>
      <p:sp>
        <p:nvSpPr>
          <p:cNvPr id="5123" name="テキスト ボックス 8"/>
          <p:cNvSpPr txBox="1">
            <a:spLocks noChangeArrowheads="1"/>
          </p:cNvSpPr>
          <p:nvPr/>
        </p:nvSpPr>
        <p:spPr bwMode="auto">
          <a:xfrm>
            <a:off x="6946900" y="38100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申請者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　○○○○、○○○○ 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72480" y="567678"/>
            <a:ext cx="4248472" cy="48505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エネルギー消費削減率等算出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285750" y="1096963"/>
            <a:ext cx="8963025" cy="546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実施計画書の「</a:t>
            </a:r>
            <a:r>
              <a:rPr lang="en-US" altLang="ja-JP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4-3</a:t>
            </a:r>
            <a:r>
              <a:rPr lang="ja-JP" altLang="en-US" sz="1400" b="1" dirty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期待される省エネルギー効果とその評価方法」に基づき、 「期待される省エネルギー効果」、「省エネルギー効果の評価方法」について記載して説明すること。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C831A-CFD9-4E04-8931-73A065202BE0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1318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A4 210 x 297 mm</PresentationFormat>
  <Paragraphs>41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Ｐ明朝</vt:lpstr>
      <vt:lpstr>ＭＳ 明朝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2023-06-22T07:19:16Z</dcterms:created>
  <dcterms:modified xsi:type="dcterms:W3CDTF">2023-06-22T07:19:30Z</dcterms:modified>
</cp:coreProperties>
</file>