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7" r:id="rId2"/>
  </p:sldIdLst>
  <p:sldSz cx="9906000" cy="6858000" type="A4"/>
  <p:notesSz cx="6735763" cy="9866313"/>
  <p:defaultTextStyle>
    <a:defPPr>
      <a:defRPr lang="ja-JP"/>
    </a:defPPr>
    <a:lvl1pPr marL="0" algn="l" defTabSz="1072866" rtl="0" eaLnBrk="1" latinLnBrk="0" hangingPunct="1">
      <a:defRPr kumimoji="1" sz="2100" kern="1200">
        <a:solidFill>
          <a:schemeClr val="tx1"/>
        </a:solidFill>
        <a:latin typeface="+mn-lt"/>
        <a:ea typeface="+mn-ea"/>
        <a:cs typeface="+mn-cs"/>
      </a:defRPr>
    </a:lvl1pPr>
    <a:lvl2pPr marL="536433" algn="l" defTabSz="1072866" rtl="0" eaLnBrk="1" latinLnBrk="0" hangingPunct="1">
      <a:defRPr kumimoji="1" sz="2100" kern="1200">
        <a:solidFill>
          <a:schemeClr val="tx1"/>
        </a:solidFill>
        <a:latin typeface="+mn-lt"/>
        <a:ea typeface="+mn-ea"/>
        <a:cs typeface="+mn-cs"/>
      </a:defRPr>
    </a:lvl2pPr>
    <a:lvl3pPr marL="1072866" algn="l" defTabSz="1072866" rtl="0" eaLnBrk="1" latinLnBrk="0" hangingPunct="1">
      <a:defRPr kumimoji="1" sz="2100" kern="1200">
        <a:solidFill>
          <a:schemeClr val="tx1"/>
        </a:solidFill>
        <a:latin typeface="+mn-lt"/>
        <a:ea typeface="+mn-ea"/>
        <a:cs typeface="+mn-cs"/>
      </a:defRPr>
    </a:lvl3pPr>
    <a:lvl4pPr marL="1609298" algn="l" defTabSz="1072866" rtl="0" eaLnBrk="1" latinLnBrk="0" hangingPunct="1">
      <a:defRPr kumimoji="1" sz="2100" kern="1200">
        <a:solidFill>
          <a:schemeClr val="tx1"/>
        </a:solidFill>
        <a:latin typeface="+mn-lt"/>
        <a:ea typeface="+mn-ea"/>
        <a:cs typeface="+mn-cs"/>
      </a:defRPr>
    </a:lvl4pPr>
    <a:lvl5pPr marL="2145731" algn="l" defTabSz="1072866" rtl="0" eaLnBrk="1" latinLnBrk="0" hangingPunct="1">
      <a:defRPr kumimoji="1" sz="2100" kern="1200">
        <a:solidFill>
          <a:schemeClr val="tx1"/>
        </a:solidFill>
        <a:latin typeface="+mn-lt"/>
        <a:ea typeface="+mn-ea"/>
        <a:cs typeface="+mn-cs"/>
      </a:defRPr>
    </a:lvl5pPr>
    <a:lvl6pPr marL="2682164" algn="l" defTabSz="1072866" rtl="0" eaLnBrk="1" latinLnBrk="0" hangingPunct="1">
      <a:defRPr kumimoji="1" sz="2100" kern="1200">
        <a:solidFill>
          <a:schemeClr val="tx1"/>
        </a:solidFill>
        <a:latin typeface="+mn-lt"/>
        <a:ea typeface="+mn-ea"/>
        <a:cs typeface="+mn-cs"/>
      </a:defRPr>
    </a:lvl6pPr>
    <a:lvl7pPr marL="3218597" algn="l" defTabSz="1072866" rtl="0" eaLnBrk="1" latinLnBrk="0" hangingPunct="1">
      <a:defRPr kumimoji="1" sz="2100" kern="1200">
        <a:solidFill>
          <a:schemeClr val="tx1"/>
        </a:solidFill>
        <a:latin typeface="+mn-lt"/>
        <a:ea typeface="+mn-ea"/>
        <a:cs typeface="+mn-cs"/>
      </a:defRPr>
    </a:lvl7pPr>
    <a:lvl8pPr marL="3755029" algn="l" defTabSz="1072866" rtl="0" eaLnBrk="1" latinLnBrk="0" hangingPunct="1">
      <a:defRPr kumimoji="1" sz="2100" kern="1200">
        <a:solidFill>
          <a:schemeClr val="tx1"/>
        </a:solidFill>
        <a:latin typeface="+mn-lt"/>
        <a:ea typeface="+mn-ea"/>
        <a:cs typeface="+mn-cs"/>
      </a:defRPr>
    </a:lvl8pPr>
    <a:lvl9pPr marL="4291462" algn="l" defTabSz="1072866" rtl="0" eaLnBrk="1" latinLnBrk="0" hangingPunct="1">
      <a:defRPr kumimoji="1"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7563" autoAdjust="0"/>
    <p:restoredTop sz="96391" autoAdjust="0"/>
  </p:normalViewPr>
  <p:slideViewPr>
    <p:cSldViewPr>
      <p:cViewPr varScale="1">
        <p:scale>
          <a:sx n="123" d="100"/>
          <a:sy n="123" d="100"/>
        </p:scale>
        <p:origin x="1662" y="120"/>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536433" indent="0" algn="ctr">
              <a:buNone/>
              <a:defRPr>
                <a:solidFill>
                  <a:schemeClr val="tx1">
                    <a:tint val="75000"/>
                  </a:schemeClr>
                </a:solidFill>
              </a:defRPr>
            </a:lvl2pPr>
            <a:lvl3pPr marL="1072866" indent="0" algn="ctr">
              <a:buNone/>
              <a:defRPr>
                <a:solidFill>
                  <a:schemeClr val="tx1">
                    <a:tint val="75000"/>
                  </a:schemeClr>
                </a:solidFill>
              </a:defRPr>
            </a:lvl3pPr>
            <a:lvl4pPr marL="1609298" indent="0" algn="ctr">
              <a:buNone/>
              <a:defRPr>
                <a:solidFill>
                  <a:schemeClr val="tx1">
                    <a:tint val="75000"/>
                  </a:schemeClr>
                </a:solidFill>
              </a:defRPr>
            </a:lvl4pPr>
            <a:lvl5pPr marL="2145731" indent="0" algn="ctr">
              <a:buNone/>
              <a:defRPr>
                <a:solidFill>
                  <a:schemeClr val="tx1">
                    <a:tint val="75000"/>
                  </a:schemeClr>
                </a:solidFill>
              </a:defRPr>
            </a:lvl5pPr>
            <a:lvl6pPr marL="2682164" indent="0" algn="ctr">
              <a:buNone/>
              <a:defRPr>
                <a:solidFill>
                  <a:schemeClr val="tx1">
                    <a:tint val="75000"/>
                  </a:schemeClr>
                </a:solidFill>
              </a:defRPr>
            </a:lvl6pPr>
            <a:lvl7pPr marL="3218597" indent="0" algn="ctr">
              <a:buNone/>
              <a:defRPr>
                <a:solidFill>
                  <a:schemeClr val="tx1">
                    <a:tint val="75000"/>
                  </a:schemeClr>
                </a:solidFill>
              </a:defRPr>
            </a:lvl7pPr>
            <a:lvl8pPr marL="3755029" indent="0" algn="ctr">
              <a:buNone/>
              <a:defRPr>
                <a:solidFill>
                  <a:schemeClr val="tx1">
                    <a:tint val="75000"/>
                  </a:schemeClr>
                </a:solidFill>
              </a:defRPr>
            </a:lvl8pPr>
            <a:lvl9pPr marL="4291462"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2023/6/22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2023/6/22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2023/6/22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2023/6/22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7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300">
                <a:solidFill>
                  <a:schemeClr val="tx1">
                    <a:tint val="75000"/>
                  </a:schemeClr>
                </a:solidFill>
              </a:defRPr>
            </a:lvl1pPr>
            <a:lvl2pPr marL="536433" indent="0">
              <a:buNone/>
              <a:defRPr sz="2100">
                <a:solidFill>
                  <a:schemeClr val="tx1">
                    <a:tint val="75000"/>
                  </a:schemeClr>
                </a:solidFill>
              </a:defRPr>
            </a:lvl2pPr>
            <a:lvl3pPr marL="1072866" indent="0">
              <a:buNone/>
              <a:defRPr sz="1900">
                <a:solidFill>
                  <a:schemeClr val="tx1">
                    <a:tint val="75000"/>
                  </a:schemeClr>
                </a:solidFill>
              </a:defRPr>
            </a:lvl3pPr>
            <a:lvl4pPr marL="1609298" indent="0">
              <a:buNone/>
              <a:defRPr sz="1600">
                <a:solidFill>
                  <a:schemeClr val="tx1">
                    <a:tint val="75000"/>
                  </a:schemeClr>
                </a:solidFill>
              </a:defRPr>
            </a:lvl4pPr>
            <a:lvl5pPr marL="2145731" indent="0">
              <a:buNone/>
              <a:defRPr sz="1600">
                <a:solidFill>
                  <a:schemeClr val="tx1">
                    <a:tint val="75000"/>
                  </a:schemeClr>
                </a:solidFill>
              </a:defRPr>
            </a:lvl5pPr>
            <a:lvl6pPr marL="2682164" indent="0">
              <a:buNone/>
              <a:defRPr sz="1600">
                <a:solidFill>
                  <a:schemeClr val="tx1">
                    <a:tint val="75000"/>
                  </a:schemeClr>
                </a:solidFill>
              </a:defRPr>
            </a:lvl6pPr>
            <a:lvl7pPr marL="3218597" indent="0">
              <a:buNone/>
              <a:defRPr sz="1600">
                <a:solidFill>
                  <a:schemeClr val="tx1">
                    <a:tint val="75000"/>
                  </a:schemeClr>
                </a:solidFill>
              </a:defRPr>
            </a:lvl7pPr>
            <a:lvl8pPr marL="3755029" indent="0">
              <a:buNone/>
              <a:defRPr sz="1600">
                <a:solidFill>
                  <a:schemeClr val="tx1">
                    <a:tint val="75000"/>
                  </a:schemeClr>
                </a:solidFill>
              </a:defRPr>
            </a:lvl8pPr>
            <a:lvl9pPr marL="4291462" indent="0">
              <a:buNone/>
              <a:defRPr sz="16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2023/6/22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95300" y="1600201"/>
            <a:ext cx="4375150" cy="4525963"/>
          </a:xfrm>
        </p:spPr>
        <p:txBody>
          <a:bodyPr/>
          <a:lstStyle>
            <a:lvl1pPr>
              <a:defRPr sz="3300"/>
            </a:lvl1pPr>
            <a:lvl2pPr>
              <a:defRPr sz="28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5035550" y="1600201"/>
            <a:ext cx="4375150" cy="4525963"/>
          </a:xfrm>
        </p:spPr>
        <p:txBody>
          <a:bodyPr/>
          <a:lstStyle>
            <a:lvl1pPr>
              <a:defRPr sz="3300"/>
            </a:lvl1pPr>
            <a:lvl2pPr>
              <a:defRPr sz="28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2023/6/22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95300" y="1535113"/>
            <a:ext cx="4376870" cy="639763"/>
          </a:xfrm>
        </p:spPr>
        <p:txBody>
          <a:bodyPr anchor="b"/>
          <a:lstStyle>
            <a:lvl1pPr marL="0" indent="0">
              <a:buNone/>
              <a:defRPr sz="2800" b="1"/>
            </a:lvl1pPr>
            <a:lvl2pPr marL="536433" indent="0">
              <a:buNone/>
              <a:defRPr sz="2300" b="1"/>
            </a:lvl2pPr>
            <a:lvl3pPr marL="1072866" indent="0">
              <a:buNone/>
              <a:defRPr sz="2100" b="1"/>
            </a:lvl3pPr>
            <a:lvl4pPr marL="1609298" indent="0">
              <a:buNone/>
              <a:defRPr sz="1900" b="1"/>
            </a:lvl4pPr>
            <a:lvl5pPr marL="2145731" indent="0">
              <a:buNone/>
              <a:defRPr sz="1900" b="1"/>
            </a:lvl5pPr>
            <a:lvl6pPr marL="2682164" indent="0">
              <a:buNone/>
              <a:defRPr sz="1900" b="1"/>
            </a:lvl6pPr>
            <a:lvl7pPr marL="3218597" indent="0">
              <a:buNone/>
              <a:defRPr sz="1900" b="1"/>
            </a:lvl7pPr>
            <a:lvl8pPr marL="3755029" indent="0">
              <a:buNone/>
              <a:defRPr sz="1900" b="1"/>
            </a:lvl8pPr>
            <a:lvl9pPr marL="4291462" indent="0">
              <a:buNone/>
              <a:defRPr sz="19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800"/>
            </a:lvl1pPr>
            <a:lvl2pPr>
              <a:defRPr sz="23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5032112" y="1535113"/>
            <a:ext cx="4378590" cy="639763"/>
          </a:xfrm>
        </p:spPr>
        <p:txBody>
          <a:bodyPr anchor="b"/>
          <a:lstStyle>
            <a:lvl1pPr marL="0" indent="0">
              <a:buNone/>
              <a:defRPr sz="2800" b="1"/>
            </a:lvl1pPr>
            <a:lvl2pPr marL="536433" indent="0">
              <a:buNone/>
              <a:defRPr sz="2300" b="1"/>
            </a:lvl2pPr>
            <a:lvl3pPr marL="1072866" indent="0">
              <a:buNone/>
              <a:defRPr sz="2100" b="1"/>
            </a:lvl3pPr>
            <a:lvl4pPr marL="1609298" indent="0">
              <a:buNone/>
              <a:defRPr sz="1900" b="1"/>
            </a:lvl4pPr>
            <a:lvl5pPr marL="2145731" indent="0">
              <a:buNone/>
              <a:defRPr sz="1900" b="1"/>
            </a:lvl5pPr>
            <a:lvl6pPr marL="2682164" indent="0">
              <a:buNone/>
              <a:defRPr sz="1900" b="1"/>
            </a:lvl6pPr>
            <a:lvl7pPr marL="3218597" indent="0">
              <a:buNone/>
              <a:defRPr sz="1900" b="1"/>
            </a:lvl7pPr>
            <a:lvl8pPr marL="3755029" indent="0">
              <a:buNone/>
              <a:defRPr sz="1900" b="1"/>
            </a:lvl8pPr>
            <a:lvl9pPr marL="4291462" indent="0">
              <a:buNone/>
              <a:defRPr sz="19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5032112" y="2174875"/>
            <a:ext cx="4378590" cy="3951288"/>
          </a:xfrm>
        </p:spPr>
        <p:txBody>
          <a:bodyPr/>
          <a:lstStyle>
            <a:lvl1pPr>
              <a:defRPr sz="2800"/>
            </a:lvl1pPr>
            <a:lvl2pPr>
              <a:defRPr sz="23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2023/6/22</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2023/6/22</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2023/6/22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2" y="273049"/>
            <a:ext cx="3259006" cy="1162051"/>
          </a:xfrm>
        </p:spPr>
        <p:txBody>
          <a:bodyPr anchor="b"/>
          <a:lstStyle>
            <a:lvl1pPr algn="l">
              <a:defRPr sz="2300" b="1"/>
            </a:lvl1pPr>
          </a:lstStyle>
          <a:p>
            <a:r>
              <a:rPr kumimoji="1" lang="ja-JP" altLang="en-US"/>
              <a:t>マスタ タイトルの書式設定</a:t>
            </a:r>
          </a:p>
        </p:txBody>
      </p:sp>
      <p:sp>
        <p:nvSpPr>
          <p:cNvPr id="3" name="コンテンツ プレースホルダ 2"/>
          <p:cNvSpPr>
            <a:spLocks noGrp="1"/>
          </p:cNvSpPr>
          <p:nvPr>
            <p:ph idx="1"/>
          </p:nvPr>
        </p:nvSpPr>
        <p:spPr>
          <a:xfrm>
            <a:off x="3872971" y="273052"/>
            <a:ext cx="5537729" cy="5853113"/>
          </a:xfrm>
        </p:spPr>
        <p:txBody>
          <a:bodyPr/>
          <a:lstStyle>
            <a:lvl1pPr>
              <a:defRPr sz="3800"/>
            </a:lvl1pPr>
            <a:lvl2pPr>
              <a:defRPr sz="3300"/>
            </a:lvl2pPr>
            <a:lvl3pPr>
              <a:defRPr sz="28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95302" y="1435102"/>
            <a:ext cx="3259006" cy="4691063"/>
          </a:xfrm>
        </p:spPr>
        <p:txBody>
          <a:bodyPr/>
          <a:lstStyle>
            <a:lvl1pPr marL="0" indent="0">
              <a:buNone/>
              <a:defRPr sz="1600"/>
            </a:lvl1pPr>
            <a:lvl2pPr marL="536433" indent="0">
              <a:buNone/>
              <a:defRPr sz="1400"/>
            </a:lvl2pPr>
            <a:lvl3pPr marL="1072866" indent="0">
              <a:buNone/>
              <a:defRPr sz="1200"/>
            </a:lvl3pPr>
            <a:lvl4pPr marL="1609298" indent="0">
              <a:buNone/>
              <a:defRPr sz="1100"/>
            </a:lvl4pPr>
            <a:lvl5pPr marL="2145731" indent="0">
              <a:buNone/>
              <a:defRPr sz="1100"/>
            </a:lvl5pPr>
            <a:lvl6pPr marL="2682164" indent="0">
              <a:buNone/>
              <a:defRPr sz="1100"/>
            </a:lvl6pPr>
            <a:lvl7pPr marL="3218597" indent="0">
              <a:buNone/>
              <a:defRPr sz="1100"/>
            </a:lvl7pPr>
            <a:lvl8pPr marL="3755029" indent="0">
              <a:buNone/>
              <a:defRPr sz="1100"/>
            </a:lvl8pPr>
            <a:lvl9pPr marL="4291462" indent="0">
              <a:buNone/>
              <a:defRPr sz="11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2023/6/22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9"/>
          </a:xfrm>
        </p:spPr>
        <p:txBody>
          <a:bodyPr anchor="b"/>
          <a:lstStyle>
            <a:lvl1pPr algn="l">
              <a:defRPr sz="2300" b="1"/>
            </a:lvl1pPr>
          </a:lstStyle>
          <a:p>
            <a:r>
              <a:rPr kumimoji="1"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800"/>
            </a:lvl1pPr>
            <a:lvl2pPr marL="536433" indent="0">
              <a:buNone/>
              <a:defRPr sz="3300"/>
            </a:lvl2pPr>
            <a:lvl3pPr marL="1072866" indent="0">
              <a:buNone/>
              <a:defRPr sz="2800"/>
            </a:lvl3pPr>
            <a:lvl4pPr marL="1609298" indent="0">
              <a:buNone/>
              <a:defRPr sz="2300"/>
            </a:lvl4pPr>
            <a:lvl5pPr marL="2145731" indent="0">
              <a:buNone/>
              <a:defRPr sz="2300"/>
            </a:lvl5pPr>
            <a:lvl6pPr marL="2682164" indent="0">
              <a:buNone/>
              <a:defRPr sz="2300"/>
            </a:lvl6pPr>
            <a:lvl7pPr marL="3218597" indent="0">
              <a:buNone/>
              <a:defRPr sz="2300"/>
            </a:lvl7pPr>
            <a:lvl8pPr marL="3755029" indent="0">
              <a:buNone/>
              <a:defRPr sz="2300"/>
            </a:lvl8pPr>
            <a:lvl9pPr marL="4291462" indent="0">
              <a:buNone/>
              <a:defRPr sz="23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3"/>
          </a:xfrm>
        </p:spPr>
        <p:txBody>
          <a:bodyPr/>
          <a:lstStyle>
            <a:lvl1pPr marL="0" indent="0">
              <a:buNone/>
              <a:defRPr sz="1600"/>
            </a:lvl1pPr>
            <a:lvl2pPr marL="536433" indent="0">
              <a:buNone/>
              <a:defRPr sz="1400"/>
            </a:lvl2pPr>
            <a:lvl3pPr marL="1072866" indent="0">
              <a:buNone/>
              <a:defRPr sz="1200"/>
            </a:lvl3pPr>
            <a:lvl4pPr marL="1609298" indent="0">
              <a:buNone/>
              <a:defRPr sz="1100"/>
            </a:lvl4pPr>
            <a:lvl5pPr marL="2145731" indent="0">
              <a:buNone/>
              <a:defRPr sz="1100"/>
            </a:lvl5pPr>
            <a:lvl6pPr marL="2682164" indent="0">
              <a:buNone/>
              <a:defRPr sz="1100"/>
            </a:lvl6pPr>
            <a:lvl7pPr marL="3218597" indent="0">
              <a:buNone/>
              <a:defRPr sz="1100"/>
            </a:lvl7pPr>
            <a:lvl8pPr marL="3755029" indent="0">
              <a:buNone/>
              <a:defRPr sz="1100"/>
            </a:lvl8pPr>
            <a:lvl9pPr marL="4291462" indent="0">
              <a:buNone/>
              <a:defRPr sz="11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2023/6/22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9"/>
            <a:ext cx="8915400" cy="1143000"/>
          </a:xfrm>
          <a:prstGeom prst="rect">
            <a:avLst/>
          </a:prstGeom>
        </p:spPr>
        <p:txBody>
          <a:bodyPr vert="horz" lIns="107287" tIns="53643" rIns="107287" bIns="53643"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107287" tIns="53643" rIns="107287" bIns="53643"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107287" tIns="53643" rIns="107287" bIns="53643" rtlCol="0" anchor="ctr"/>
          <a:lstStyle>
            <a:lvl1pPr algn="l">
              <a:defRPr sz="1400">
                <a:solidFill>
                  <a:schemeClr val="tx1">
                    <a:tint val="75000"/>
                  </a:schemeClr>
                </a:solidFill>
              </a:defRPr>
            </a:lvl1pPr>
          </a:lstStyle>
          <a:p>
            <a:fld id="{E90ED720-0104-4369-84BC-D37694168613}" type="datetimeFigureOut">
              <a:rPr kumimoji="1" lang="ja-JP" altLang="en-US" smtClean="0"/>
              <a:pPr/>
              <a:t>2023/6/22</a:t>
            </a:fld>
            <a:endParaRPr kumimoji="1" lang="ja-JP" altLang="en-US"/>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107287" tIns="53643" rIns="107287" bIns="53643" rtlCol="0" anchor="ctr"/>
          <a:lstStyle>
            <a:lvl1pPr algn="ctr">
              <a:defRPr sz="14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351"/>
            <a:ext cx="2311400" cy="365125"/>
          </a:xfrm>
          <a:prstGeom prst="rect">
            <a:avLst/>
          </a:prstGeom>
        </p:spPr>
        <p:txBody>
          <a:bodyPr vert="horz" lIns="107287" tIns="53643" rIns="107287" bIns="53643" rtlCol="0" anchor="ctr"/>
          <a:lstStyle>
            <a:lvl1pPr algn="r">
              <a:defRPr sz="14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72866" rtl="0" eaLnBrk="1" latinLnBrk="0" hangingPunct="1">
        <a:spcBef>
          <a:spcPct val="0"/>
        </a:spcBef>
        <a:buNone/>
        <a:defRPr kumimoji="1" sz="5200" kern="1200">
          <a:solidFill>
            <a:schemeClr val="tx1"/>
          </a:solidFill>
          <a:latin typeface="+mj-lt"/>
          <a:ea typeface="+mj-ea"/>
          <a:cs typeface="+mj-cs"/>
        </a:defRPr>
      </a:lvl1pPr>
    </p:titleStyle>
    <p:bodyStyle>
      <a:lvl1pPr marL="402325" indent="-402325" algn="l" defTabSz="1072866" rtl="0" eaLnBrk="1" latinLnBrk="0" hangingPunct="1">
        <a:spcBef>
          <a:spcPct val="20000"/>
        </a:spcBef>
        <a:buFont typeface="Arial" pitchFamily="34" charset="0"/>
        <a:buChar char="•"/>
        <a:defRPr kumimoji="1" sz="3800" kern="1200">
          <a:solidFill>
            <a:schemeClr val="tx1"/>
          </a:solidFill>
          <a:latin typeface="+mn-lt"/>
          <a:ea typeface="+mn-ea"/>
          <a:cs typeface="+mn-cs"/>
        </a:defRPr>
      </a:lvl1pPr>
      <a:lvl2pPr marL="871703" indent="-335270" algn="l" defTabSz="1072866" rtl="0" eaLnBrk="1" latinLnBrk="0" hangingPunct="1">
        <a:spcBef>
          <a:spcPct val="20000"/>
        </a:spcBef>
        <a:buFont typeface="Arial" pitchFamily="34" charset="0"/>
        <a:buChar char="–"/>
        <a:defRPr kumimoji="1" sz="3300" kern="1200">
          <a:solidFill>
            <a:schemeClr val="tx1"/>
          </a:solidFill>
          <a:latin typeface="+mn-lt"/>
          <a:ea typeface="+mn-ea"/>
          <a:cs typeface="+mn-cs"/>
        </a:defRPr>
      </a:lvl2pPr>
      <a:lvl3pPr marL="1341082" indent="-268216" algn="l" defTabSz="1072866" rtl="0" eaLnBrk="1" latinLnBrk="0" hangingPunct="1">
        <a:spcBef>
          <a:spcPct val="20000"/>
        </a:spcBef>
        <a:buFont typeface="Arial" pitchFamily="34" charset="0"/>
        <a:buChar char="•"/>
        <a:defRPr kumimoji="1" sz="2800" kern="1200">
          <a:solidFill>
            <a:schemeClr val="tx1"/>
          </a:solidFill>
          <a:latin typeface="+mn-lt"/>
          <a:ea typeface="+mn-ea"/>
          <a:cs typeface="+mn-cs"/>
        </a:defRPr>
      </a:lvl3pPr>
      <a:lvl4pPr marL="1877515"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4pPr>
      <a:lvl5pPr marL="2413947"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5pPr>
      <a:lvl6pPr marL="2950380"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6pPr>
      <a:lvl7pPr marL="3486813"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7pPr>
      <a:lvl8pPr marL="4023246"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8pPr>
      <a:lvl9pPr marL="4559678"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9pPr>
    </p:bodyStyle>
    <p:otherStyle>
      <a:defPPr>
        <a:defRPr lang="ja-JP"/>
      </a:defPPr>
      <a:lvl1pPr marL="0" algn="l" defTabSz="1072866" rtl="0" eaLnBrk="1" latinLnBrk="0" hangingPunct="1">
        <a:defRPr kumimoji="1" sz="2100" kern="1200">
          <a:solidFill>
            <a:schemeClr val="tx1"/>
          </a:solidFill>
          <a:latin typeface="+mn-lt"/>
          <a:ea typeface="+mn-ea"/>
          <a:cs typeface="+mn-cs"/>
        </a:defRPr>
      </a:lvl1pPr>
      <a:lvl2pPr marL="536433" algn="l" defTabSz="1072866" rtl="0" eaLnBrk="1" latinLnBrk="0" hangingPunct="1">
        <a:defRPr kumimoji="1" sz="2100" kern="1200">
          <a:solidFill>
            <a:schemeClr val="tx1"/>
          </a:solidFill>
          <a:latin typeface="+mn-lt"/>
          <a:ea typeface="+mn-ea"/>
          <a:cs typeface="+mn-cs"/>
        </a:defRPr>
      </a:lvl2pPr>
      <a:lvl3pPr marL="1072866" algn="l" defTabSz="1072866" rtl="0" eaLnBrk="1" latinLnBrk="0" hangingPunct="1">
        <a:defRPr kumimoji="1" sz="2100" kern="1200">
          <a:solidFill>
            <a:schemeClr val="tx1"/>
          </a:solidFill>
          <a:latin typeface="+mn-lt"/>
          <a:ea typeface="+mn-ea"/>
          <a:cs typeface="+mn-cs"/>
        </a:defRPr>
      </a:lvl3pPr>
      <a:lvl4pPr marL="1609298" algn="l" defTabSz="1072866" rtl="0" eaLnBrk="1" latinLnBrk="0" hangingPunct="1">
        <a:defRPr kumimoji="1" sz="2100" kern="1200">
          <a:solidFill>
            <a:schemeClr val="tx1"/>
          </a:solidFill>
          <a:latin typeface="+mn-lt"/>
          <a:ea typeface="+mn-ea"/>
          <a:cs typeface="+mn-cs"/>
        </a:defRPr>
      </a:lvl4pPr>
      <a:lvl5pPr marL="2145731" algn="l" defTabSz="1072866" rtl="0" eaLnBrk="1" latinLnBrk="0" hangingPunct="1">
        <a:defRPr kumimoji="1" sz="2100" kern="1200">
          <a:solidFill>
            <a:schemeClr val="tx1"/>
          </a:solidFill>
          <a:latin typeface="+mn-lt"/>
          <a:ea typeface="+mn-ea"/>
          <a:cs typeface="+mn-cs"/>
        </a:defRPr>
      </a:lvl5pPr>
      <a:lvl6pPr marL="2682164" algn="l" defTabSz="1072866" rtl="0" eaLnBrk="1" latinLnBrk="0" hangingPunct="1">
        <a:defRPr kumimoji="1" sz="2100" kern="1200">
          <a:solidFill>
            <a:schemeClr val="tx1"/>
          </a:solidFill>
          <a:latin typeface="+mn-lt"/>
          <a:ea typeface="+mn-ea"/>
          <a:cs typeface="+mn-cs"/>
        </a:defRPr>
      </a:lvl6pPr>
      <a:lvl7pPr marL="3218597" algn="l" defTabSz="1072866" rtl="0" eaLnBrk="1" latinLnBrk="0" hangingPunct="1">
        <a:defRPr kumimoji="1" sz="2100" kern="1200">
          <a:solidFill>
            <a:schemeClr val="tx1"/>
          </a:solidFill>
          <a:latin typeface="+mn-lt"/>
          <a:ea typeface="+mn-ea"/>
          <a:cs typeface="+mn-cs"/>
        </a:defRPr>
      </a:lvl7pPr>
      <a:lvl8pPr marL="3755029" algn="l" defTabSz="1072866" rtl="0" eaLnBrk="1" latinLnBrk="0" hangingPunct="1">
        <a:defRPr kumimoji="1" sz="2100" kern="1200">
          <a:solidFill>
            <a:schemeClr val="tx1"/>
          </a:solidFill>
          <a:latin typeface="+mn-lt"/>
          <a:ea typeface="+mn-ea"/>
          <a:cs typeface="+mn-cs"/>
        </a:defRPr>
      </a:lvl8pPr>
      <a:lvl9pPr marL="4291462" algn="l" defTabSz="1072866" rtl="0" eaLnBrk="1" latinLnBrk="0" hangingPunct="1">
        <a:defRPr kumimoji="1"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正方形/長方形 59"/>
          <p:cNvSpPr/>
          <p:nvPr/>
        </p:nvSpPr>
        <p:spPr>
          <a:xfrm>
            <a:off x="0" y="-27384"/>
            <a:ext cx="4953000" cy="285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spcBef>
                <a:spcPct val="0"/>
              </a:spcBef>
              <a:defRPr/>
            </a:pPr>
            <a:endParaRPr lang="ja-JP" altLang="en-US" sz="1400" dirty="0">
              <a:solidFill>
                <a:schemeClr val="bg1"/>
              </a:solidFill>
            </a:endParaRPr>
          </a:p>
        </p:txBody>
      </p:sp>
      <p:sp>
        <p:nvSpPr>
          <p:cNvPr id="32" name="Rectangle 2"/>
          <p:cNvSpPr>
            <a:spLocks noChangeArrowheads="1"/>
          </p:cNvSpPr>
          <p:nvPr/>
        </p:nvSpPr>
        <p:spPr bwMode="auto">
          <a:xfrm>
            <a:off x="114469" y="2011151"/>
            <a:ext cx="9646203" cy="3200657"/>
          </a:xfrm>
          <a:prstGeom prst="rect">
            <a:avLst/>
          </a:prstGeom>
          <a:solidFill>
            <a:srgbClr val="FFFFCC"/>
          </a:solidFill>
          <a:ln w="12700">
            <a:solidFill>
              <a:srgbClr val="5F5F5F"/>
            </a:solidFill>
            <a:miter lim="800000"/>
            <a:headEnd/>
            <a:tailEnd/>
          </a:ln>
        </p:spPr>
        <p:txBody>
          <a:bodyPr lIns="54000" rIns="54000" anchor="t"/>
          <a:lstStyle/>
          <a:p>
            <a:pPr>
              <a:spcAft>
                <a:spcPct val="25000"/>
              </a:spcAft>
            </a:pPr>
            <a:endParaRPr lang="en-US" altLang="ja-JP" sz="600" dirty="0"/>
          </a:p>
          <a:p>
            <a:pPr>
              <a:spcAft>
                <a:spcPct val="25000"/>
              </a:spcAft>
            </a:pPr>
            <a:r>
              <a:rPr lang="en-US" altLang="ja-JP" sz="1200" dirty="0">
                <a:solidFill>
                  <a:srgbClr val="FF0000"/>
                </a:solidFill>
              </a:rPr>
              <a:t>※</a:t>
            </a:r>
            <a:r>
              <a:rPr lang="ja-JP" altLang="en-US" sz="1200" dirty="0">
                <a:solidFill>
                  <a:srgbClr val="FF0000"/>
                </a:solidFill>
              </a:rPr>
              <a:t>本事業における開発内容の概要について記載を行うとともに、補助対象</a:t>
            </a:r>
            <a:endParaRPr lang="en-US" altLang="ja-JP" sz="1200" dirty="0">
              <a:solidFill>
                <a:srgbClr val="FF0000"/>
              </a:solidFill>
            </a:endParaRPr>
          </a:p>
          <a:p>
            <a:pPr>
              <a:spcAft>
                <a:spcPct val="25000"/>
              </a:spcAft>
            </a:pPr>
            <a:r>
              <a:rPr lang="ja-JP" altLang="en-US" sz="1200" dirty="0">
                <a:solidFill>
                  <a:srgbClr val="FF0000"/>
                </a:solidFill>
              </a:rPr>
              <a:t>　 船舶の一般配置図及び搭載する主要な革新技術について載せること。</a:t>
            </a:r>
            <a:endParaRPr lang="en-US" altLang="ja-JP" sz="1200" dirty="0">
              <a:solidFill>
                <a:srgbClr val="FF0000"/>
              </a:solidFill>
            </a:endParaRPr>
          </a:p>
          <a:p>
            <a:pPr>
              <a:spcAft>
                <a:spcPct val="25000"/>
              </a:spcAft>
            </a:pPr>
            <a:endParaRPr lang="en-US" altLang="ja-JP" sz="1400" dirty="0"/>
          </a:p>
          <a:p>
            <a:pPr>
              <a:spcAft>
                <a:spcPct val="25000"/>
              </a:spcAft>
            </a:pPr>
            <a:endParaRPr lang="en-US" altLang="ja-JP" sz="1400" dirty="0"/>
          </a:p>
          <a:p>
            <a:pPr>
              <a:spcAft>
                <a:spcPct val="25000"/>
              </a:spcAft>
            </a:pPr>
            <a:endParaRPr lang="en-US" altLang="ja-JP" sz="1400" dirty="0"/>
          </a:p>
          <a:p>
            <a:pPr>
              <a:spcAft>
                <a:spcPct val="25000"/>
              </a:spcAft>
            </a:pPr>
            <a:endParaRPr lang="en-US" altLang="ja-JP" sz="1400" dirty="0"/>
          </a:p>
          <a:p>
            <a:pPr>
              <a:spcAft>
                <a:spcPct val="25000"/>
              </a:spcAft>
            </a:pPr>
            <a:endParaRPr lang="en-US" altLang="ja-JP" sz="1400" dirty="0"/>
          </a:p>
          <a:p>
            <a:pPr>
              <a:spcAft>
                <a:spcPct val="25000"/>
              </a:spcAft>
            </a:pPr>
            <a:endParaRPr lang="en-US" altLang="ja-JP" sz="1400" dirty="0"/>
          </a:p>
          <a:p>
            <a:pPr>
              <a:spcAft>
                <a:spcPct val="25000"/>
              </a:spcAft>
            </a:pPr>
            <a:endParaRPr lang="en-US" altLang="ja-JP" sz="600" dirty="0"/>
          </a:p>
          <a:p>
            <a:pPr>
              <a:spcAft>
                <a:spcPct val="25000"/>
              </a:spcAft>
            </a:pPr>
            <a:r>
              <a:rPr lang="ja-JP" altLang="en-US" sz="1200" dirty="0"/>
              <a:t>　</a:t>
            </a:r>
            <a:endParaRPr lang="en-US" altLang="ja-JP" sz="1200" dirty="0"/>
          </a:p>
        </p:txBody>
      </p:sp>
      <p:sp>
        <p:nvSpPr>
          <p:cNvPr id="33" name="Rectangle 4"/>
          <p:cNvSpPr>
            <a:spLocks noChangeArrowheads="1"/>
          </p:cNvSpPr>
          <p:nvPr/>
        </p:nvSpPr>
        <p:spPr bwMode="auto">
          <a:xfrm>
            <a:off x="2281680" y="777918"/>
            <a:ext cx="1137146" cy="998444"/>
          </a:xfrm>
          <a:prstGeom prst="rect">
            <a:avLst/>
          </a:prstGeom>
          <a:solidFill>
            <a:srgbClr val="FFFFCC"/>
          </a:solidFill>
          <a:ln w="12700">
            <a:solidFill>
              <a:schemeClr val="tx1"/>
            </a:solidFill>
            <a:miter lim="800000"/>
            <a:headEnd/>
            <a:tailEnd/>
          </a:ln>
        </p:spPr>
        <p:txBody>
          <a:bodyPr lIns="54000" rIns="54000" anchor="b"/>
          <a:lstStyle/>
          <a:p>
            <a:pPr algn="ctr">
              <a:spcAft>
                <a:spcPct val="25000"/>
              </a:spcAft>
            </a:pPr>
            <a:r>
              <a:rPr lang="ja-JP" altLang="en-US" sz="1200" dirty="0"/>
              <a:t>○</a:t>
            </a:r>
            <a:r>
              <a:rPr lang="en-US" altLang="en-US" sz="1200" dirty="0"/>
              <a:t>％</a:t>
            </a:r>
          </a:p>
          <a:p>
            <a:pPr algn="ctr">
              <a:spcAft>
                <a:spcPct val="25000"/>
              </a:spcAft>
            </a:pPr>
            <a:endParaRPr lang="ja-JP" altLang="en-US" sz="1200" dirty="0"/>
          </a:p>
        </p:txBody>
      </p:sp>
      <p:graphicFrame>
        <p:nvGraphicFramePr>
          <p:cNvPr id="35" name="Group 6"/>
          <p:cNvGraphicFramePr>
            <a:graphicFrameLocks noGrp="1"/>
          </p:cNvGraphicFramePr>
          <p:nvPr>
            <p:extLst>
              <p:ext uri="{D42A27DB-BD31-4B8C-83A1-F6EECF244321}">
                <p14:modId xmlns:p14="http://schemas.microsoft.com/office/powerpoint/2010/main" val="1943905506"/>
              </p:ext>
            </p:extLst>
          </p:nvPr>
        </p:nvGraphicFramePr>
        <p:xfrm>
          <a:off x="100013" y="809623"/>
          <a:ext cx="2090439" cy="966739"/>
        </p:xfrm>
        <a:graphic>
          <a:graphicData uri="http://schemas.openxmlformats.org/drawingml/2006/table">
            <a:tbl>
              <a:tblPr/>
              <a:tblGrid>
                <a:gridCol w="2090439">
                  <a:extLst>
                    <a:ext uri="{9D8B030D-6E8A-4147-A177-3AD203B41FA5}">
                      <a16:colId xmlns:a16="http://schemas.microsoft.com/office/drawing/2014/main" val="20000"/>
                    </a:ext>
                  </a:extLst>
                </a:gridCol>
              </a:tblGrid>
              <a:tr h="966739">
                <a:tc>
                  <a:txBody>
                    <a:bodyPr/>
                    <a:lstStyle/>
                    <a:p>
                      <a:pPr marL="47625" marR="0" lvl="0" indent="-47625" algn="l" defTabSz="914400" rtl="0" eaLnBrk="1" fontAlgn="base" latinLnBrk="0" hangingPunct="1">
                        <a:lnSpc>
                          <a:spcPct val="100000"/>
                        </a:lnSpc>
                        <a:spcBef>
                          <a:spcPct val="20000"/>
                        </a:spcBef>
                        <a:spcAft>
                          <a:spcPct val="0"/>
                        </a:spcAft>
                        <a:buClrTx/>
                        <a:buSzTx/>
                        <a:buFontTx/>
                        <a:buNone/>
                        <a:tabLst/>
                        <a:defRPr/>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・船種　　　　　　　　　　　</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p>
                      <a:pPr marL="47625" marR="0" lvl="0" indent="-47625" algn="l" defTabSz="914400" rtl="0" eaLnBrk="1" fontAlgn="base" latinLnBrk="0" hangingPunct="1">
                        <a:lnSpc>
                          <a:spcPct val="100000"/>
                        </a:lnSpc>
                        <a:spcBef>
                          <a:spcPct val="20000"/>
                        </a:spcBef>
                        <a:spcAft>
                          <a:spcPct val="0"/>
                        </a:spcAft>
                        <a:buClrTx/>
                        <a:buSzTx/>
                        <a:buFontTx/>
                        <a:buNone/>
                        <a:tabLst/>
                        <a:defRPr/>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・総トン数</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p>
                      <a:pPr marL="47625" marR="0" lvl="0" indent="-47625" algn="l" defTabSz="914400" rtl="0" eaLnBrk="1" fontAlgn="base" latinLnBrk="0" hangingPunct="1">
                        <a:lnSpc>
                          <a:spcPct val="100000"/>
                        </a:lnSpc>
                        <a:spcBef>
                          <a:spcPct val="20000"/>
                        </a:spcBef>
                        <a:spcAft>
                          <a:spcPct val="0"/>
                        </a:spcAft>
                        <a:buClrTx/>
                        <a:buSzTx/>
                        <a:buFontTx/>
                        <a:buNone/>
                        <a:tabLst/>
                        <a:defRPr/>
                      </a:pPr>
                      <a:r>
                        <a:rPr kumimoji="1" lang="ja-JP" altLang="en-US" sz="1000" b="0" i="0" u="none" strike="noStrike" cap="none" normalizeH="0" baseline="0" dirty="0">
                          <a:ln>
                            <a:noFill/>
                          </a:ln>
                          <a:solidFill>
                            <a:schemeClr val="tx1"/>
                          </a:solidFill>
                          <a:effectLst/>
                          <a:latin typeface="Arial" charset="0"/>
                          <a:ea typeface="+mn-ea"/>
                        </a:rPr>
                        <a:t>・船のサイズ</a:t>
                      </a:r>
                      <a:endParaRPr kumimoji="1" lang="en-US" altLang="ja-JP" sz="1000" b="0" i="0" u="none" strike="noStrike" cap="none" normalizeH="0" baseline="0" dirty="0">
                        <a:ln>
                          <a:noFill/>
                        </a:ln>
                        <a:solidFill>
                          <a:schemeClr val="tx1"/>
                        </a:solidFill>
                        <a:effectLst/>
                        <a:latin typeface="Arial" charset="0"/>
                        <a:ea typeface="+mn-ea"/>
                      </a:endParaRPr>
                    </a:p>
                    <a:p>
                      <a:pPr marL="47625" marR="0" lvl="0" indent="-47625" algn="l" defTabSz="914400" rtl="0" eaLnBrk="1" fontAlgn="base" latinLnBrk="0" hangingPunct="1">
                        <a:lnSpc>
                          <a:spcPct val="100000"/>
                        </a:lnSpc>
                        <a:spcBef>
                          <a:spcPct val="20000"/>
                        </a:spcBef>
                        <a:spcAft>
                          <a:spcPct val="0"/>
                        </a:spcAft>
                        <a:buClrTx/>
                        <a:buSzTx/>
                        <a:buFontTx/>
                        <a:buNone/>
                        <a:tabLst/>
                        <a:defRPr/>
                      </a:pPr>
                      <a:r>
                        <a:rPr kumimoji="1" lang="ja-JP" altLang="en-US" sz="1000" b="0" i="0" u="none" strike="noStrike" cap="none" normalizeH="0" baseline="0" dirty="0">
                          <a:ln>
                            <a:noFill/>
                          </a:ln>
                          <a:solidFill>
                            <a:schemeClr val="tx1"/>
                          </a:solidFill>
                          <a:effectLst/>
                          <a:latin typeface="Arial" charset="0"/>
                          <a:ea typeface="+mn-ea"/>
                        </a:rPr>
                        <a:t>・航路</a:t>
                      </a:r>
                      <a:r>
                        <a:rPr kumimoji="1" lang="ja-JP" altLang="en-US" sz="1000" b="0" i="0" u="none" strike="noStrike" cap="none" normalizeH="0" baseline="0" dirty="0">
                          <a:ln>
                            <a:noFill/>
                          </a:ln>
                          <a:solidFill>
                            <a:schemeClr val="tx1"/>
                          </a:solidFill>
                          <a:effectLst/>
                          <a:latin typeface="Arial" charset="0"/>
                          <a:ea typeface="ＭＳ Ｐゴシック" pitchFamily="50" charset="-128"/>
                        </a:rPr>
                        <a:t>　　　　　</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p>
                      <a:pPr marL="47625" marR="0" lvl="0" indent="-47625" algn="l"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72000" marR="72000" marT="36000" marB="36000"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5F5F5F"/>
                      </a:solidFill>
                      <a:prstDash val="solid"/>
                      <a:round/>
                      <a:headEnd type="none" w="med" len="med"/>
                      <a:tailEnd type="none" w="med" len="med"/>
                    </a:lnT>
                    <a:lnB w="9525" cap="flat" cmpd="sng" algn="ctr">
                      <a:solidFill>
                        <a:srgbClr val="5F5F5F"/>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0"/>
                  </a:ext>
                </a:extLst>
              </a:tr>
            </a:tbl>
          </a:graphicData>
        </a:graphic>
      </p:graphicFrame>
      <p:sp>
        <p:nvSpPr>
          <p:cNvPr id="36" name="AutoShape 16"/>
          <p:cNvSpPr>
            <a:spLocks noChangeArrowheads="1"/>
          </p:cNvSpPr>
          <p:nvPr/>
        </p:nvSpPr>
        <p:spPr bwMode="auto">
          <a:xfrm>
            <a:off x="100012" y="622145"/>
            <a:ext cx="1468611" cy="190599"/>
          </a:xfrm>
          <a:prstGeom prst="roundRect">
            <a:avLst>
              <a:gd name="adj" fmla="val 11028"/>
            </a:avLst>
          </a:prstGeom>
          <a:solidFill>
            <a:srgbClr val="339933"/>
          </a:solidFill>
          <a:ln w="9525">
            <a:noFill/>
            <a:round/>
            <a:headEnd/>
            <a:tailEnd/>
          </a:ln>
        </p:spPr>
        <p:txBody>
          <a:bodyPr wrap="none" anchor="ctr"/>
          <a:lstStyle/>
          <a:p>
            <a:pPr algn="ctr"/>
            <a:r>
              <a:rPr lang="ja-JP" altLang="en-US" sz="1200" b="1" dirty="0">
                <a:solidFill>
                  <a:schemeClr val="bg1"/>
                </a:solidFill>
              </a:rPr>
              <a:t>補助対象船の概要</a:t>
            </a:r>
          </a:p>
        </p:txBody>
      </p:sp>
      <p:sp>
        <p:nvSpPr>
          <p:cNvPr id="39" name="AutoShape 39"/>
          <p:cNvSpPr>
            <a:spLocks noChangeArrowheads="1"/>
          </p:cNvSpPr>
          <p:nvPr/>
        </p:nvSpPr>
        <p:spPr bwMode="auto">
          <a:xfrm>
            <a:off x="2281680" y="605207"/>
            <a:ext cx="1137146" cy="389641"/>
          </a:xfrm>
          <a:prstGeom prst="roundRect">
            <a:avLst>
              <a:gd name="adj" fmla="val 11028"/>
            </a:avLst>
          </a:prstGeom>
          <a:solidFill>
            <a:srgbClr val="339933"/>
          </a:solidFill>
          <a:ln w="9525">
            <a:noFill/>
            <a:round/>
            <a:headEnd/>
            <a:tailEnd/>
          </a:ln>
        </p:spPr>
        <p:txBody>
          <a:bodyPr wrap="none" anchor="ctr"/>
          <a:lstStyle/>
          <a:p>
            <a:pPr algn="ctr"/>
            <a:r>
              <a:rPr lang="ja-JP" altLang="en-US" sz="1200" b="1" dirty="0">
                <a:solidFill>
                  <a:schemeClr val="bg1"/>
                </a:solidFill>
              </a:rPr>
              <a:t>エネルギー消費</a:t>
            </a:r>
            <a:endParaRPr lang="en-US" altLang="ja-JP" sz="1200" b="1" dirty="0">
              <a:solidFill>
                <a:schemeClr val="bg1"/>
              </a:solidFill>
            </a:endParaRPr>
          </a:p>
          <a:p>
            <a:pPr algn="ctr"/>
            <a:r>
              <a:rPr lang="ja-JP" altLang="en-US" sz="1200" b="1" dirty="0">
                <a:solidFill>
                  <a:schemeClr val="bg1"/>
                </a:solidFill>
              </a:rPr>
              <a:t>削減効果</a:t>
            </a:r>
          </a:p>
        </p:txBody>
      </p:sp>
      <p:sp>
        <p:nvSpPr>
          <p:cNvPr id="40" name="AutoShape 41"/>
          <p:cNvSpPr>
            <a:spLocks noChangeArrowheads="1"/>
          </p:cNvSpPr>
          <p:nvPr/>
        </p:nvSpPr>
        <p:spPr bwMode="auto">
          <a:xfrm>
            <a:off x="87655" y="1804776"/>
            <a:ext cx="1223963" cy="206375"/>
          </a:xfrm>
          <a:prstGeom prst="roundRect">
            <a:avLst>
              <a:gd name="adj" fmla="val 11028"/>
            </a:avLst>
          </a:prstGeom>
          <a:solidFill>
            <a:srgbClr val="339933"/>
          </a:solidFill>
          <a:ln w="9525">
            <a:noFill/>
            <a:round/>
            <a:headEnd/>
            <a:tailEnd/>
          </a:ln>
        </p:spPr>
        <p:txBody>
          <a:bodyPr wrap="none" anchor="ctr"/>
          <a:lstStyle/>
          <a:p>
            <a:pPr algn="ctr"/>
            <a:r>
              <a:rPr lang="ja-JP" altLang="en-US" sz="1200" b="1" dirty="0">
                <a:solidFill>
                  <a:schemeClr val="bg1"/>
                </a:solidFill>
              </a:rPr>
              <a:t>開発内容の概要</a:t>
            </a:r>
          </a:p>
        </p:txBody>
      </p:sp>
      <p:sp>
        <p:nvSpPr>
          <p:cNvPr id="41" name="Rectangle 42"/>
          <p:cNvSpPr>
            <a:spLocks noChangeArrowheads="1"/>
          </p:cNvSpPr>
          <p:nvPr/>
        </p:nvSpPr>
        <p:spPr bwMode="auto">
          <a:xfrm>
            <a:off x="100011" y="5489279"/>
            <a:ext cx="9687217" cy="1330461"/>
          </a:xfrm>
          <a:prstGeom prst="rect">
            <a:avLst/>
          </a:prstGeom>
          <a:solidFill>
            <a:srgbClr val="FFFFCC"/>
          </a:solidFill>
          <a:ln w="12700">
            <a:solidFill>
              <a:srgbClr val="5F5F5F"/>
            </a:solidFill>
            <a:miter lim="800000"/>
            <a:headEnd/>
            <a:tailEnd/>
          </a:ln>
        </p:spPr>
        <p:txBody>
          <a:bodyPr lIns="54000" rIns="54000" anchor="t"/>
          <a:lstStyle/>
          <a:p>
            <a:pPr marL="133350" indent="-133350"/>
            <a:endParaRPr lang="en-US" altLang="ja-JP" sz="300" dirty="0"/>
          </a:p>
        </p:txBody>
      </p:sp>
      <p:sp>
        <p:nvSpPr>
          <p:cNvPr id="43" name="Text Box 44"/>
          <p:cNvSpPr txBox="1">
            <a:spLocks noChangeArrowheads="1"/>
          </p:cNvSpPr>
          <p:nvPr/>
        </p:nvSpPr>
        <p:spPr bwMode="auto">
          <a:xfrm>
            <a:off x="344488" y="-27384"/>
            <a:ext cx="4389343" cy="307777"/>
          </a:xfrm>
          <a:prstGeom prst="rect">
            <a:avLst/>
          </a:prstGeom>
          <a:noFill/>
          <a:ln w="9525">
            <a:noFill/>
            <a:miter lim="800000"/>
            <a:headEnd/>
            <a:tailEnd/>
          </a:ln>
        </p:spPr>
        <p:txBody>
          <a:bodyPr wrap="none">
            <a:spAutoFit/>
          </a:bodyPr>
          <a:lstStyle/>
          <a:p>
            <a:pPr lvl="0">
              <a:spcBef>
                <a:spcPct val="0"/>
              </a:spcBef>
              <a:defRPr/>
            </a:pPr>
            <a:r>
              <a:rPr lang="ja-JP" altLang="en-US" sz="1400" dirty="0">
                <a:solidFill>
                  <a:schemeClr val="bg1"/>
                </a:solidFill>
              </a:rPr>
              <a:t>○○○○の開発　　　（事業名のタイトルと合わせること）</a:t>
            </a:r>
          </a:p>
        </p:txBody>
      </p:sp>
      <p:sp>
        <p:nvSpPr>
          <p:cNvPr id="44" name="AutoShape 47"/>
          <p:cNvSpPr>
            <a:spLocks noChangeArrowheads="1"/>
          </p:cNvSpPr>
          <p:nvPr/>
        </p:nvSpPr>
        <p:spPr bwMode="auto">
          <a:xfrm>
            <a:off x="100012" y="5291461"/>
            <a:ext cx="1931987" cy="206375"/>
          </a:xfrm>
          <a:prstGeom prst="roundRect">
            <a:avLst>
              <a:gd name="adj" fmla="val 11028"/>
            </a:avLst>
          </a:prstGeom>
          <a:solidFill>
            <a:srgbClr val="339933"/>
          </a:solidFill>
          <a:ln w="9525">
            <a:noFill/>
            <a:round/>
            <a:headEnd/>
            <a:tailEnd/>
          </a:ln>
        </p:spPr>
        <p:txBody>
          <a:bodyPr wrap="none" anchor="ctr"/>
          <a:lstStyle/>
          <a:p>
            <a:pPr algn="ctr"/>
            <a:r>
              <a:rPr lang="ja-JP" altLang="en-US" sz="1200" b="1" dirty="0">
                <a:solidFill>
                  <a:schemeClr val="bg1"/>
                </a:solidFill>
              </a:rPr>
              <a:t>削減根拠（削減率について）</a:t>
            </a:r>
          </a:p>
        </p:txBody>
      </p:sp>
      <p:sp>
        <p:nvSpPr>
          <p:cNvPr id="46" name="Text Box 59"/>
          <p:cNvSpPr txBox="1">
            <a:spLocks noChangeArrowheads="1"/>
          </p:cNvSpPr>
          <p:nvPr/>
        </p:nvSpPr>
        <p:spPr bwMode="auto">
          <a:xfrm>
            <a:off x="1" y="300458"/>
            <a:ext cx="2216696" cy="276999"/>
          </a:xfrm>
          <a:prstGeom prst="rect">
            <a:avLst/>
          </a:prstGeom>
          <a:noFill/>
          <a:ln w="9525">
            <a:noFill/>
            <a:miter lim="800000"/>
            <a:headEnd/>
            <a:tailEnd/>
          </a:ln>
        </p:spPr>
        <p:txBody>
          <a:bodyPr wrap="square">
            <a:spAutoFit/>
          </a:bodyPr>
          <a:lstStyle/>
          <a:p>
            <a:pPr>
              <a:spcBef>
                <a:spcPct val="50000"/>
              </a:spcBef>
            </a:pPr>
            <a:r>
              <a:rPr lang="ja-JP" altLang="en-US" sz="1200" b="1" u="sng" dirty="0"/>
              <a:t>申請者： ○○、○○、○○</a:t>
            </a:r>
          </a:p>
        </p:txBody>
      </p:sp>
      <p:graphicFrame>
        <p:nvGraphicFramePr>
          <p:cNvPr id="47" name="Group 17"/>
          <p:cNvGraphicFramePr>
            <a:graphicFrameLocks/>
          </p:cNvGraphicFramePr>
          <p:nvPr>
            <p:extLst>
              <p:ext uri="{D42A27DB-BD31-4B8C-83A1-F6EECF244321}">
                <p14:modId xmlns:p14="http://schemas.microsoft.com/office/powerpoint/2010/main" val="2511432747"/>
              </p:ext>
            </p:extLst>
          </p:nvPr>
        </p:nvGraphicFramePr>
        <p:xfrm>
          <a:off x="6075457" y="773572"/>
          <a:ext cx="3685505" cy="1126197"/>
        </p:xfrm>
        <a:graphic>
          <a:graphicData uri="http://schemas.openxmlformats.org/drawingml/2006/table">
            <a:tbl>
              <a:tblPr/>
              <a:tblGrid>
                <a:gridCol w="821759">
                  <a:extLst>
                    <a:ext uri="{9D8B030D-6E8A-4147-A177-3AD203B41FA5}">
                      <a16:colId xmlns:a16="http://schemas.microsoft.com/office/drawing/2014/main" val="20000"/>
                    </a:ext>
                  </a:extLst>
                </a:gridCol>
                <a:gridCol w="360040">
                  <a:extLst>
                    <a:ext uri="{9D8B030D-6E8A-4147-A177-3AD203B41FA5}">
                      <a16:colId xmlns:a16="http://schemas.microsoft.com/office/drawing/2014/main" val="20001"/>
                    </a:ext>
                  </a:extLst>
                </a:gridCol>
                <a:gridCol w="1357493">
                  <a:extLst>
                    <a:ext uri="{9D8B030D-6E8A-4147-A177-3AD203B41FA5}">
                      <a16:colId xmlns:a16="http://schemas.microsoft.com/office/drawing/2014/main" val="20002"/>
                    </a:ext>
                  </a:extLst>
                </a:gridCol>
                <a:gridCol w="382071">
                  <a:extLst>
                    <a:ext uri="{9D8B030D-6E8A-4147-A177-3AD203B41FA5}">
                      <a16:colId xmlns:a16="http://schemas.microsoft.com/office/drawing/2014/main" val="1566662885"/>
                    </a:ext>
                  </a:extLst>
                </a:gridCol>
                <a:gridCol w="382071">
                  <a:extLst>
                    <a:ext uri="{9D8B030D-6E8A-4147-A177-3AD203B41FA5}">
                      <a16:colId xmlns:a16="http://schemas.microsoft.com/office/drawing/2014/main" val="3087216325"/>
                    </a:ext>
                  </a:extLst>
                </a:gridCol>
                <a:gridCol w="382071">
                  <a:extLst>
                    <a:ext uri="{9D8B030D-6E8A-4147-A177-3AD203B41FA5}">
                      <a16:colId xmlns:a16="http://schemas.microsoft.com/office/drawing/2014/main" val="719151857"/>
                    </a:ext>
                  </a:extLst>
                </a:gridCol>
              </a:tblGrid>
              <a:tr h="42451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9525"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9525"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補助</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対象</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9525"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概要</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9525"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a:ln>
                            <a:noFill/>
                          </a:ln>
                          <a:solidFill>
                            <a:schemeClr val="tx1"/>
                          </a:solidFill>
                          <a:effectLst/>
                          <a:latin typeface="Arial" charset="0"/>
                          <a:ea typeface="ＭＳ Ｐゴシック" pitchFamily="50" charset="-128"/>
                        </a:rPr>
                        <a:t>2/4</a:t>
                      </a: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9525"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a:ln>
                            <a:noFill/>
                          </a:ln>
                          <a:solidFill>
                            <a:schemeClr val="tx1"/>
                          </a:solidFill>
                          <a:effectLst/>
                          <a:latin typeface="Arial" charset="0"/>
                          <a:ea typeface="ＭＳ Ｐゴシック" pitchFamily="50" charset="-128"/>
                        </a:rPr>
                        <a:t>3/4</a:t>
                      </a: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9525"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a:ln>
                            <a:noFill/>
                          </a:ln>
                          <a:solidFill>
                            <a:schemeClr val="tx1"/>
                          </a:solidFill>
                          <a:effectLst/>
                          <a:latin typeface="Arial" charset="0"/>
                          <a:ea typeface="ＭＳ Ｐゴシック" pitchFamily="50" charset="-128"/>
                        </a:rPr>
                        <a:t>4/4</a:t>
                      </a: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9525"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3389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仕様検討</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9525"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3389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船型開発</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9525"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mn-ea"/>
                        </a:rPr>
                        <a:t>●●●</a:t>
                      </a:r>
                      <a:endParaRPr kumimoji="1" lang="en-US" altLang="ja-JP" sz="1000" b="0" i="0" u="none" strike="noStrike" cap="none" normalizeH="0" baseline="0" dirty="0">
                        <a:ln>
                          <a:noFill/>
                        </a:ln>
                        <a:solidFill>
                          <a:schemeClr val="tx1"/>
                        </a:solidFill>
                        <a:effectLst/>
                        <a:latin typeface="Arial" charset="0"/>
                        <a:ea typeface="+mn-ea"/>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3389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検証</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9525"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9525"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9525"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mn-ea"/>
                        </a:rPr>
                        <a:t>●●●</a:t>
                      </a:r>
                      <a:endParaRPr kumimoji="1" lang="en-US" altLang="ja-JP" sz="1000" b="0" i="0" u="none" strike="noStrike" cap="none" normalizeH="0" baseline="0" dirty="0">
                        <a:ln>
                          <a:noFill/>
                        </a:ln>
                        <a:solidFill>
                          <a:schemeClr val="tx1"/>
                        </a:solidFill>
                        <a:effectLst/>
                        <a:latin typeface="Arial" charset="0"/>
                        <a:ea typeface="+mn-ea"/>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9525"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9525"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9525"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9525" cap="flat" cmpd="sng" algn="ctr">
                      <a:solidFill>
                        <a:srgbClr val="5F5F5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cxnSp>
        <p:nvCxnSpPr>
          <p:cNvPr id="48" name="直線矢印コネクタ 47"/>
          <p:cNvCxnSpPr/>
          <p:nvPr/>
        </p:nvCxnSpPr>
        <p:spPr>
          <a:xfrm>
            <a:off x="8802142" y="1303746"/>
            <a:ext cx="288032" cy="0"/>
          </a:xfrm>
          <a:prstGeom prst="straightConnector1">
            <a:avLst/>
          </a:prstGeom>
          <a:ln w="254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50" name="直線矢印コネクタ 49"/>
          <p:cNvCxnSpPr>
            <a:cxnSpLocks/>
          </p:cNvCxnSpPr>
          <p:nvPr/>
        </p:nvCxnSpPr>
        <p:spPr>
          <a:xfrm>
            <a:off x="9097978" y="1519770"/>
            <a:ext cx="409696" cy="0"/>
          </a:xfrm>
          <a:prstGeom prst="straightConnector1">
            <a:avLst/>
          </a:prstGeom>
          <a:ln w="254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51" name="直線矢印コネクタ 50"/>
          <p:cNvCxnSpPr/>
          <p:nvPr/>
        </p:nvCxnSpPr>
        <p:spPr>
          <a:xfrm>
            <a:off x="9417496" y="1804776"/>
            <a:ext cx="249111" cy="0"/>
          </a:xfrm>
          <a:prstGeom prst="straightConnector1">
            <a:avLst/>
          </a:prstGeom>
          <a:ln w="254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graphicFrame>
        <p:nvGraphicFramePr>
          <p:cNvPr id="58" name="表 57"/>
          <p:cNvGraphicFramePr>
            <a:graphicFrameLocks noGrp="1"/>
          </p:cNvGraphicFramePr>
          <p:nvPr>
            <p:extLst>
              <p:ext uri="{D42A27DB-BD31-4B8C-83A1-F6EECF244321}">
                <p14:modId xmlns:p14="http://schemas.microsoft.com/office/powerpoint/2010/main" val="2806573164"/>
              </p:ext>
            </p:extLst>
          </p:nvPr>
        </p:nvGraphicFramePr>
        <p:xfrm>
          <a:off x="5152608" y="4197820"/>
          <a:ext cx="4135670" cy="922210"/>
        </p:xfrm>
        <a:graphic>
          <a:graphicData uri="http://schemas.openxmlformats.org/drawingml/2006/table">
            <a:tbl>
              <a:tblPr/>
              <a:tblGrid>
                <a:gridCol w="516959">
                  <a:extLst>
                    <a:ext uri="{9D8B030D-6E8A-4147-A177-3AD203B41FA5}">
                      <a16:colId xmlns:a16="http://schemas.microsoft.com/office/drawing/2014/main" val="20000"/>
                    </a:ext>
                  </a:extLst>
                </a:gridCol>
                <a:gridCol w="1916413">
                  <a:extLst>
                    <a:ext uri="{9D8B030D-6E8A-4147-A177-3AD203B41FA5}">
                      <a16:colId xmlns:a16="http://schemas.microsoft.com/office/drawing/2014/main" val="20001"/>
                    </a:ext>
                  </a:extLst>
                </a:gridCol>
                <a:gridCol w="1702298">
                  <a:extLst>
                    <a:ext uri="{9D8B030D-6E8A-4147-A177-3AD203B41FA5}">
                      <a16:colId xmlns:a16="http://schemas.microsoft.com/office/drawing/2014/main" val="20002"/>
                    </a:ext>
                  </a:extLst>
                </a:gridCol>
              </a:tblGrid>
              <a:tr h="137159">
                <a:tc>
                  <a:txBody>
                    <a:bodyPr/>
                    <a:lstStyle/>
                    <a:p>
                      <a:pPr algn="ctr">
                        <a:spcAft>
                          <a:spcPts val="0"/>
                        </a:spcAft>
                        <a:tabLst>
                          <a:tab pos="845820" algn="ctr"/>
                          <a:tab pos="1691640" algn="r"/>
                        </a:tabLst>
                      </a:pPr>
                      <a:r>
                        <a:rPr lang="en-US" sz="1000" b="1" kern="100" dirty="0">
                          <a:latin typeface="ＭＳ 明朝"/>
                          <a:ea typeface="ＭＳ 明朝"/>
                          <a:cs typeface="Times New Roman"/>
                        </a:rPr>
                        <a:t>No.</a:t>
                      </a:r>
                      <a:endParaRPr lang="ja-JP" sz="1000" kern="100" dirty="0">
                        <a:latin typeface="Century"/>
                        <a:ea typeface="ＭＳ 明朝"/>
                        <a:cs typeface="Times New Roma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tabLst>
                          <a:tab pos="845820" algn="ctr"/>
                          <a:tab pos="1691640" algn="r"/>
                        </a:tabLst>
                      </a:pPr>
                      <a:r>
                        <a:rPr lang="ja-JP" sz="1000" b="1" kern="100" dirty="0">
                          <a:latin typeface="Century"/>
                          <a:ea typeface="ＭＳ 明朝"/>
                          <a:cs typeface="Times New Roman"/>
                        </a:rPr>
                        <a:t>項目</a:t>
                      </a:r>
                      <a:endParaRPr lang="ja-JP" sz="1000" kern="100" dirty="0">
                        <a:latin typeface="Century"/>
                        <a:ea typeface="ＭＳ 明朝"/>
                        <a:cs typeface="Times New Roman"/>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ja-JP" sz="1000" b="1" kern="100" dirty="0">
                          <a:latin typeface="Century"/>
                          <a:ea typeface="ＭＳ 明朝"/>
                          <a:cs typeface="Times New Roman"/>
                        </a:rPr>
                        <a:t>エネルギー消費削減</a:t>
                      </a:r>
                      <a:r>
                        <a:rPr lang="ja-JP" altLang="en-US" sz="1000" b="1" kern="100" dirty="0">
                          <a:latin typeface="Century"/>
                          <a:ea typeface="ＭＳ 明朝"/>
                          <a:cs typeface="Times New Roman"/>
                        </a:rPr>
                        <a:t>率</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53962">
                <a:tc>
                  <a:txBody>
                    <a:bodyPr/>
                    <a:lstStyle/>
                    <a:p>
                      <a:pPr algn="just">
                        <a:spcAft>
                          <a:spcPts val="0"/>
                        </a:spcAft>
                      </a:pPr>
                      <a:r>
                        <a:rPr lang="en-US" sz="1000" kern="100" dirty="0">
                          <a:solidFill>
                            <a:srgbClr val="FF0000"/>
                          </a:solidFill>
                          <a:latin typeface="ＭＳ 明朝"/>
                          <a:ea typeface="ＭＳ 明朝"/>
                          <a:cs typeface="Times New Roman"/>
                        </a:rPr>
                        <a:t>1</a:t>
                      </a:r>
                      <a:endParaRPr lang="ja-JP" sz="1000" kern="100" dirty="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000" dirty="0">
                          <a:solidFill>
                            <a:srgbClr val="FF0000"/>
                          </a:solidFill>
                          <a:latin typeface="Century" pitchFamily="18" charset="0"/>
                          <a:ea typeface="ＭＳ 明朝" pitchFamily="17" charset="-128"/>
                          <a:cs typeface="ＭＳ Ｐゴシック" pitchFamily="50" charset="-128"/>
                        </a:rPr>
                        <a:t>バッテリー推進システム</a:t>
                      </a:r>
                      <a:endParaRPr lang="en-US" altLang="ja-JP" sz="1000" dirty="0">
                        <a:solidFill>
                          <a:srgbClr val="FF0000"/>
                        </a:solidFill>
                        <a:latin typeface="Century" pitchFamily="18" charset="0"/>
                        <a:ea typeface="ＭＳ 明朝" pitchFamily="17" charset="-128"/>
                        <a:cs typeface="ＭＳ Ｐゴシック" pitchFamily="50" charset="-128"/>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000" kern="100" dirty="0">
                          <a:solidFill>
                            <a:srgbClr val="FF0000"/>
                          </a:solidFill>
                          <a:latin typeface="ＭＳ 明朝"/>
                          <a:ea typeface="ＭＳ 明朝"/>
                          <a:cs typeface="Times New Roman"/>
                        </a:rPr>
                        <a:t>a1</a:t>
                      </a: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53962">
                <a:tc>
                  <a:txBody>
                    <a:bodyPr/>
                    <a:lstStyle/>
                    <a:p>
                      <a:pPr algn="just">
                        <a:spcAft>
                          <a:spcPts val="0"/>
                        </a:spcAft>
                      </a:pPr>
                      <a:r>
                        <a:rPr lang="en-US" sz="1000" kern="100">
                          <a:solidFill>
                            <a:srgbClr val="FF0000"/>
                          </a:solidFill>
                          <a:latin typeface="ＭＳ 明朝"/>
                          <a:ea typeface="ＭＳ 明朝"/>
                          <a:cs typeface="Times New Roman"/>
                        </a:rPr>
                        <a:t>2</a:t>
                      </a:r>
                      <a:endParaRPr lang="ja-JP" sz="1000" kern="10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ja-JP" sz="1000" kern="100" dirty="0">
                          <a:solidFill>
                            <a:srgbClr val="FF0000"/>
                          </a:solidFill>
                          <a:latin typeface="Century"/>
                          <a:ea typeface="ＭＳ 明朝"/>
                          <a:cs typeface="Times New Roman"/>
                        </a:rPr>
                        <a:t>省エネ船型</a:t>
                      </a:r>
                      <a:endParaRPr lang="ja-JP" sz="1000" kern="100" dirty="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000" kern="100" dirty="0">
                          <a:solidFill>
                            <a:srgbClr val="FF0000"/>
                          </a:solidFill>
                          <a:latin typeface="ＭＳ 明朝"/>
                          <a:ea typeface="ＭＳ 明朝"/>
                          <a:cs typeface="Times New Roman"/>
                        </a:rPr>
                        <a:t>b1</a:t>
                      </a: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53962">
                <a:tc>
                  <a:txBody>
                    <a:bodyPr/>
                    <a:lstStyle/>
                    <a:p>
                      <a:pPr algn="just">
                        <a:spcAft>
                          <a:spcPts val="0"/>
                        </a:spcAft>
                      </a:pPr>
                      <a:r>
                        <a:rPr lang="en-US" sz="1000" kern="100">
                          <a:solidFill>
                            <a:srgbClr val="FF0000"/>
                          </a:solidFill>
                          <a:latin typeface="ＭＳ 明朝"/>
                          <a:ea typeface="ＭＳ 明朝"/>
                          <a:cs typeface="Times New Roman"/>
                        </a:rPr>
                        <a:t>3</a:t>
                      </a:r>
                      <a:endParaRPr lang="ja-JP" sz="1000" kern="10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ja-JP" altLang="en-US" sz="1000" kern="100" dirty="0">
                          <a:solidFill>
                            <a:srgbClr val="FF0000"/>
                          </a:solidFill>
                          <a:latin typeface="Century"/>
                          <a:ea typeface="ＭＳ 明朝"/>
                          <a:cs typeface="Times New Roman"/>
                        </a:rPr>
                        <a:t>高効率プロペラ</a:t>
                      </a:r>
                      <a:endParaRPr lang="ja-JP" sz="1000" kern="100" dirty="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000" kern="100" dirty="0">
                          <a:solidFill>
                            <a:srgbClr val="FF0000"/>
                          </a:solidFill>
                          <a:latin typeface="ＭＳ 明朝"/>
                          <a:ea typeface="ＭＳ 明朝"/>
                          <a:cs typeface="Times New Roman"/>
                        </a:rPr>
                        <a:t>c1</a:t>
                      </a: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53962">
                <a:tc>
                  <a:txBody>
                    <a:bodyPr/>
                    <a:lstStyle/>
                    <a:p>
                      <a:pPr algn="just">
                        <a:spcAft>
                          <a:spcPts val="0"/>
                        </a:spcAft>
                      </a:pPr>
                      <a:r>
                        <a:rPr lang="en-US" altLang="ja-JP" sz="1000" kern="100" dirty="0">
                          <a:solidFill>
                            <a:srgbClr val="FF0000"/>
                          </a:solidFill>
                          <a:latin typeface="ＭＳ 明朝"/>
                          <a:ea typeface="ＭＳ 明朝"/>
                          <a:cs typeface="Times New Roman"/>
                        </a:rPr>
                        <a:t>4</a:t>
                      </a:r>
                      <a:endParaRPr lang="ja-JP" sz="1000" kern="100" dirty="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ja-JP" altLang="en-US" sz="1000" kern="100" dirty="0">
                          <a:solidFill>
                            <a:srgbClr val="FF0000"/>
                          </a:solidFill>
                          <a:latin typeface="Century"/>
                          <a:ea typeface="ＭＳ 明朝"/>
                          <a:cs typeface="Times New Roman"/>
                        </a:rPr>
                        <a:t>運航支援システム</a:t>
                      </a:r>
                      <a:endParaRPr lang="ja-JP" sz="1000" kern="100" dirty="0">
                        <a:solidFill>
                          <a:srgbClr val="FF0000"/>
                        </a:solidFill>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1072866" rtl="0" eaLnBrk="1" fontAlgn="auto" latinLnBrk="0" hangingPunct="1">
                        <a:lnSpc>
                          <a:spcPct val="100000"/>
                        </a:lnSpc>
                        <a:spcBef>
                          <a:spcPts val="0"/>
                        </a:spcBef>
                        <a:spcAft>
                          <a:spcPts val="0"/>
                        </a:spcAft>
                        <a:buClrTx/>
                        <a:buSzTx/>
                        <a:buFontTx/>
                        <a:buNone/>
                        <a:tabLst/>
                        <a:defRPr/>
                      </a:pPr>
                      <a:r>
                        <a:rPr lang="en-US" altLang="ja-JP" sz="1000" kern="100" dirty="0">
                          <a:solidFill>
                            <a:srgbClr val="FF0000"/>
                          </a:solidFill>
                          <a:latin typeface="ＭＳ 明朝"/>
                          <a:ea typeface="ＭＳ 明朝"/>
                          <a:cs typeface="Times New Roman"/>
                        </a:rPr>
                        <a:t>d1</a:t>
                      </a:r>
                      <a:r>
                        <a:rPr lang="ja-JP" altLang="ja-JP" sz="1000" kern="100" dirty="0">
                          <a:solidFill>
                            <a:srgbClr val="FF0000"/>
                          </a:solidFill>
                          <a:latin typeface="Century"/>
                          <a:ea typeface="ＭＳ 明朝"/>
                          <a:cs typeface="Times New Roman"/>
                        </a:rPr>
                        <a:t>％</a:t>
                      </a:r>
                      <a:endParaRPr lang="ja-JP" alt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513278258"/>
                  </a:ext>
                </a:extLst>
              </a:tr>
              <a:tr h="153962">
                <a:tc>
                  <a:txBody>
                    <a:bodyPr/>
                    <a:lstStyle/>
                    <a:p>
                      <a:pPr algn="just">
                        <a:spcAft>
                          <a:spcPts val="0"/>
                        </a:spcAft>
                      </a:pPr>
                      <a:r>
                        <a:rPr lang="ja-JP" sz="1000" kern="100" dirty="0">
                          <a:solidFill>
                            <a:srgbClr val="FF0000"/>
                          </a:solidFill>
                          <a:latin typeface="Century"/>
                          <a:ea typeface="ＭＳ 明朝"/>
                          <a:cs typeface="Times New Roman"/>
                        </a:rPr>
                        <a:t>計</a:t>
                      </a:r>
                      <a:endParaRPr lang="ja-JP" sz="1000" kern="100" dirty="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ja-JP" sz="1000" kern="100" dirty="0">
                          <a:solidFill>
                            <a:srgbClr val="FF0000"/>
                          </a:solidFill>
                          <a:latin typeface="Century"/>
                          <a:ea typeface="ＭＳ 明朝"/>
                          <a:cs typeface="Times New Roman"/>
                        </a:rPr>
                        <a:t>Ｂ</a:t>
                      </a:r>
                      <a:r>
                        <a:rPr lang="en-US" altLang="ja-JP" sz="1000" kern="100" dirty="0">
                          <a:solidFill>
                            <a:srgbClr val="FF0000"/>
                          </a:solidFill>
                          <a:latin typeface="ＭＳ 明朝" panose="02020609040205080304" pitchFamily="17" charset="-128"/>
                          <a:ea typeface="ＭＳ 明朝" panose="02020609040205080304" pitchFamily="17" charset="-128"/>
                          <a:cs typeface="Times New Roman"/>
                        </a:rPr>
                        <a:t>1</a:t>
                      </a: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bl>
          </a:graphicData>
        </a:graphic>
      </p:graphicFrame>
      <p:graphicFrame>
        <p:nvGraphicFramePr>
          <p:cNvPr id="59" name="表 58"/>
          <p:cNvGraphicFramePr>
            <a:graphicFrameLocks noGrp="1"/>
          </p:cNvGraphicFramePr>
          <p:nvPr>
            <p:extLst>
              <p:ext uri="{D42A27DB-BD31-4B8C-83A1-F6EECF244321}">
                <p14:modId xmlns:p14="http://schemas.microsoft.com/office/powerpoint/2010/main" val="2123775287"/>
              </p:ext>
            </p:extLst>
          </p:nvPr>
        </p:nvGraphicFramePr>
        <p:xfrm>
          <a:off x="3510053" y="767955"/>
          <a:ext cx="2490945" cy="1131813"/>
        </p:xfrm>
        <a:graphic>
          <a:graphicData uri="http://schemas.openxmlformats.org/drawingml/2006/table">
            <a:tbl>
              <a:tblPr/>
              <a:tblGrid>
                <a:gridCol w="1591037">
                  <a:extLst>
                    <a:ext uri="{9D8B030D-6E8A-4147-A177-3AD203B41FA5}">
                      <a16:colId xmlns:a16="http://schemas.microsoft.com/office/drawing/2014/main" val="20000"/>
                    </a:ext>
                  </a:extLst>
                </a:gridCol>
                <a:gridCol w="899908">
                  <a:extLst>
                    <a:ext uri="{9D8B030D-6E8A-4147-A177-3AD203B41FA5}">
                      <a16:colId xmlns:a16="http://schemas.microsoft.com/office/drawing/2014/main" val="20004"/>
                    </a:ext>
                  </a:extLst>
                </a:gridCol>
              </a:tblGrid>
              <a:tr h="290713">
                <a:tc>
                  <a:txBody>
                    <a:bodyPr/>
                    <a:lstStyle/>
                    <a:p>
                      <a:pPr algn="just">
                        <a:spcAft>
                          <a:spcPts val="0"/>
                        </a:spcAft>
                      </a:pP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b="1" kern="100" dirty="0">
                          <a:latin typeface="Century"/>
                          <a:ea typeface="ＭＳ 明朝"/>
                          <a:cs typeface="Times New Roman"/>
                        </a:rPr>
                        <a:t>合計</a:t>
                      </a:r>
                      <a:r>
                        <a:rPr lang="ja-JP" altLang="en-US" sz="1000" b="1" kern="100" dirty="0">
                          <a:latin typeface="Century"/>
                          <a:ea typeface="ＭＳ 明朝"/>
                          <a:cs typeface="Times New Roman"/>
                        </a:rPr>
                        <a:t>（億円）</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59674">
                <a:tc>
                  <a:txBody>
                    <a:bodyPr/>
                    <a:lstStyle/>
                    <a:p>
                      <a:pPr algn="just">
                        <a:spcAft>
                          <a:spcPts val="0"/>
                        </a:spcAft>
                      </a:pPr>
                      <a:r>
                        <a:rPr lang="ja-JP" altLang="en-US" sz="1000" kern="100" dirty="0">
                          <a:latin typeface="Century"/>
                          <a:ea typeface="ＭＳ 明朝"/>
                          <a:cs typeface="Times New Roman"/>
                        </a:rPr>
                        <a:t>①</a:t>
                      </a:r>
                      <a:r>
                        <a:rPr lang="ja-JP" sz="1000" kern="100" dirty="0">
                          <a:latin typeface="Century"/>
                          <a:ea typeface="ＭＳ 明朝"/>
                          <a:cs typeface="Times New Roman"/>
                        </a:rPr>
                        <a:t>補助事業に要する経費</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90713">
                <a:tc>
                  <a:txBody>
                    <a:bodyPr/>
                    <a:lstStyle/>
                    <a:p>
                      <a:pPr algn="just">
                        <a:spcAft>
                          <a:spcPts val="0"/>
                        </a:spcAft>
                      </a:pPr>
                      <a:r>
                        <a:rPr lang="ja-JP" altLang="en-US" sz="1000" kern="100" dirty="0">
                          <a:latin typeface="Century"/>
                          <a:ea typeface="ＭＳ 明朝"/>
                          <a:cs typeface="Times New Roman"/>
                        </a:rPr>
                        <a:t>②そのうち</a:t>
                      </a:r>
                      <a:r>
                        <a:rPr lang="ja-JP" sz="1000" kern="100" dirty="0">
                          <a:latin typeface="Century"/>
                          <a:ea typeface="ＭＳ 明朝"/>
                          <a:cs typeface="Times New Roman"/>
                        </a:rPr>
                        <a:t>補助</a:t>
                      </a:r>
                      <a:r>
                        <a:rPr lang="ja-JP" altLang="en-US" sz="1000" kern="100" dirty="0">
                          <a:latin typeface="Century"/>
                          <a:ea typeface="ＭＳ 明朝"/>
                          <a:cs typeface="Times New Roman"/>
                        </a:rPr>
                        <a:t>対象経費</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90713">
                <a:tc>
                  <a:txBody>
                    <a:bodyPr/>
                    <a:lstStyle/>
                    <a:p>
                      <a:pPr algn="just">
                        <a:spcAft>
                          <a:spcPts val="0"/>
                        </a:spcAft>
                      </a:pPr>
                      <a:r>
                        <a:rPr lang="ja-JP" altLang="en-US" sz="1000" kern="100" dirty="0">
                          <a:latin typeface="Century"/>
                          <a:ea typeface="ＭＳ 明朝"/>
                          <a:cs typeface="Times New Roman"/>
                        </a:rPr>
                        <a:t>③</a:t>
                      </a:r>
                      <a:r>
                        <a:rPr lang="ja-JP" altLang="ja-JP" sz="1000" kern="100" dirty="0">
                          <a:latin typeface="Century"/>
                          <a:ea typeface="ＭＳ 明朝"/>
                          <a:cs typeface="Times New Roman"/>
                        </a:rPr>
                        <a:t>補助金申請額</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0204472"/>
                  </a:ext>
                </a:extLst>
              </a:tr>
            </a:tbl>
          </a:graphicData>
        </a:graphic>
      </p:graphicFrame>
      <p:sp>
        <p:nvSpPr>
          <p:cNvPr id="42" name="四角形吹き出し 41"/>
          <p:cNvSpPr/>
          <p:nvPr/>
        </p:nvSpPr>
        <p:spPr>
          <a:xfrm>
            <a:off x="7638413" y="147156"/>
            <a:ext cx="2089467" cy="465189"/>
          </a:xfrm>
          <a:prstGeom prst="wedgeRectCallout">
            <a:avLst>
              <a:gd name="adj1" fmla="val -2515"/>
              <a:gd name="adj2" fmla="val 102260"/>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rgbClr val="FF0000"/>
                </a:solidFill>
              </a:rPr>
              <a:t>「実施計画書　</a:t>
            </a:r>
            <a:r>
              <a:rPr kumimoji="1" lang="en-US" altLang="ja-JP" sz="1000" dirty="0">
                <a:solidFill>
                  <a:srgbClr val="FF0000"/>
                </a:solidFill>
              </a:rPr>
              <a:t>5-1</a:t>
            </a:r>
            <a:r>
              <a:rPr kumimoji="1" lang="ja-JP" altLang="en-US" sz="1000" dirty="0">
                <a:solidFill>
                  <a:srgbClr val="FF0000"/>
                </a:solidFill>
              </a:rPr>
              <a:t>　スケジュール」を基に記載</a:t>
            </a:r>
          </a:p>
        </p:txBody>
      </p:sp>
      <p:sp>
        <p:nvSpPr>
          <p:cNvPr id="62" name="四角形吹き出し 61"/>
          <p:cNvSpPr/>
          <p:nvPr/>
        </p:nvSpPr>
        <p:spPr>
          <a:xfrm>
            <a:off x="194420" y="6235400"/>
            <a:ext cx="4427164" cy="538410"/>
          </a:xfrm>
          <a:prstGeom prst="wedgeRectCallout">
            <a:avLst>
              <a:gd name="adj1" fmla="val -31690"/>
              <a:gd name="adj2" fmla="val -120923"/>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rgbClr val="FF0000"/>
                </a:solidFill>
              </a:rPr>
              <a:t>「実施計画書　</a:t>
            </a:r>
            <a:r>
              <a:rPr lang="en-US" altLang="ja-JP" sz="1000" dirty="0">
                <a:solidFill>
                  <a:srgbClr val="FF0000"/>
                </a:solidFill>
              </a:rPr>
              <a:t>4</a:t>
            </a:r>
            <a:r>
              <a:rPr kumimoji="1" lang="en-US" altLang="ja-JP" sz="1000" dirty="0">
                <a:solidFill>
                  <a:srgbClr val="FF0000"/>
                </a:solidFill>
              </a:rPr>
              <a:t>-2</a:t>
            </a:r>
            <a:r>
              <a:rPr kumimoji="1" lang="ja-JP" altLang="en-US" sz="1000" dirty="0">
                <a:solidFill>
                  <a:srgbClr val="FF0000"/>
                </a:solidFill>
              </a:rPr>
              <a:t>　比較対象船の概要と選定理由」を基に</a:t>
            </a:r>
            <a:r>
              <a:rPr lang="ja-JP" altLang="en-US" sz="1000" dirty="0">
                <a:solidFill>
                  <a:srgbClr val="FF0000"/>
                </a:solidFill>
              </a:rPr>
              <a:t>記載すること</a:t>
            </a:r>
            <a:endParaRPr kumimoji="1" lang="en-US" altLang="ja-JP" sz="1000" dirty="0">
              <a:solidFill>
                <a:srgbClr val="FF0000"/>
              </a:solidFill>
            </a:endParaRPr>
          </a:p>
          <a:p>
            <a:pPr algn="ctr"/>
            <a:r>
              <a:rPr kumimoji="1" lang="ja-JP" altLang="en-US" sz="1000" dirty="0">
                <a:solidFill>
                  <a:srgbClr val="FF0000"/>
                </a:solidFill>
              </a:rPr>
              <a:t>（比較対象船がいつどこの造船所で建造されたかについても記載すること。）</a:t>
            </a:r>
          </a:p>
        </p:txBody>
      </p:sp>
      <p:sp>
        <p:nvSpPr>
          <p:cNvPr id="63" name="四角形吹き出し 62"/>
          <p:cNvSpPr/>
          <p:nvPr/>
        </p:nvSpPr>
        <p:spPr>
          <a:xfrm>
            <a:off x="5701458" y="6201101"/>
            <a:ext cx="3168352" cy="474573"/>
          </a:xfrm>
          <a:prstGeom prst="wedgeRectCallout">
            <a:avLst>
              <a:gd name="adj1" fmla="val -33625"/>
              <a:gd name="adj2" fmla="val -97219"/>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a:solidFill>
                  <a:srgbClr val="FF0000"/>
                </a:solidFill>
              </a:rPr>
              <a:t>「実施計画書　</a:t>
            </a:r>
            <a:r>
              <a:rPr lang="en-US" altLang="ja-JP" sz="1000" dirty="0">
                <a:solidFill>
                  <a:srgbClr val="FF0000"/>
                </a:solidFill>
              </a:rPr>
              <a:t>4</a:t>
            </a:r>
            <a:r>
              <a:rPr kumimoji="1" lang="en-US" altLang="ja-JP" sz="1000" dirty="0">
                <a:solidFill>
                  <a:srgbClr val="FF0000"/>
                </a:solidFill>
              </a:rPr>
              <a:t>-3</a:t>
            </a:r>
            <a:r>
              <a:rPr kumimoji="1" lang="ja-JP" altLang="en-US" sz="1000" dirty="0">
                <a:solidFill>
                  <a:srgbClr val="FF0000"/>
                </a:solidFill>
              </a:rPr>
              <a:t>　期待される省エネルギー効果とその評価方法</a:t>
            </a:r>
            <a:r>
              <a:rPr lang="ja-JP" altLang="en-US" sz="1000" dirty="0">
                <a:solidFill>
                  <a:srgbClr val="FF0000"/>
                </a:solidFill>
              </a:rPr>
              <a:t>」</a:t>
            </a:r>
            <a:r>
              <a:rPr kumimoji="1" lang="ja-JP" altLang="en-US" sz="1000" dirty="0">
                <a:solidFill>
                  <a:srgbClr val="FF0000"/>
                </a:solidFill>
              </a:rPr>
              <a:t>　を基に記載</a:t>
            </a:r>
          </a:p>
        </p:txBody>
      </p:sp>
      <p:sp>
        <p:nvSpPr>
          <p:cNvPr id="64" name="四角形吹き出し 63"/>
          <p:cNvSpPr/>
          <p:nvPr/>
        </p:nvSpPr>
        <p:spPr>
          <a:xfrm>
            <a:off x="366175" y="4580902"/>
            <a:ext cx="3274499" cy="457206"/>
          </a:xfrm>
          <a:prstGeom prst="wedgeRectCallout">
            <a:avLst>
              <a:gd name="adj1" fmla="val 14402"/>
              <a:gd name="adj2" fmla="val -105961"/>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a:solidFill>
                  <a:srgbClr val="FF0000"/>
                </a:solidFill>
              </a:rPr>
              <a:t>・「実施計画書　</a:t>
            </a:r>
            <a:r>
              <a:rPr lang="en-US" altLang="ja-JP" sz="1000" dirty="0">
                <a:solidFill>
                  <a:srgbClr val="FF0000"/>
                </a:solidFill>
              </a:rPr>
              <a:t>3.</a:t>
            </a:r>
            <a:r>
              <a:rPr kumimoji="1" lang="ja-JP" altLang="en-US" sz="1000" dirty="0">
                <a:solidFill>
                  <a:srgbClr val="FF0000"/>
                </a:solidFill>
              </a:rPr>
              <a:t>　補助事業の目的・概要及び補助対</a:t>
            </a:r>
            <a:endParaRPr kumimoji="1" lang="en-US" altLang="ja-JP" sz="1000" dirty="0">
              <a:solidFill>
                <a:srgbClr val="FF0000"/>
              </a:solidFill>
            </a:endParaRPr>
          </a:p>
          <a:p>
            <a:r>
              <a:rPr lang="ja-JP" altLang="en-US" sz="1000" dirty="0">
                <a:solidFill>
                  <a:srgbClr val="FF0000"/>
                </a:solidFill>
              </a:rPr>
              <a:t>　</a:t>
            </a:r>
            <a:r>
              <a:rPr kumimoji="1" lang="ja-JP" altLang="en-US" sz="1000" dirty="0">
                <a:solidFill>
                  <a:srgbClr val="FF0000"/>
                </a:solidFill>
              </a:rPr>
              <a:t>象船舶の概要・特徴」を基に記載</a:t>
            </a:r>
            <a:r>
              <a:rPr lang="ja-JP" altLang="en-US" sz="1000" dirty="0">
                <a:solidFill>
                  <a:srgbClr val="FF0000"/>
                </a:solidFill>
              </a:rPr>
              <a:t>を行うこと</a:t>
            </a:r>
            <a:endParaRPr lang="en-US" altLang="ja-JP" sz="1000" dirty="0">
              <a:solidFill>
                <a:srgbClr val="FF0000"/>
              </a:solidFill>
            </a:endParaRPr>
          </a:p>
          <a:p>
            <a:r>
              <a:rPr lang="ja-JP" altLang="en-US" sz="1000" dirty="0">
                <a:solidFill>
                  <a:srgbClr val="FF0000"/>
                </a:solidFill>
              </a:rPr>
              <a:t>・図や表を使用することで端的かつ具体的に記載すること</a:t>
            </a:r>
            <a:endParaRPr kumimoji="1" lang="en-US" altLang="ja-JP" sz="1000" dirty="0">
              <a:solidFill>
                <a:srgbClr val="FF0000"/>
              </a:solidFill>
            </a:endParaRPr>
          </a:p>
        </p:txBody>
      </p:sp>
      <p:grpSp>
        <p:nvGrpSpPr>
          <p:cNvPr id="2" name="グループ化 1"/>
          <p:cNvGrpSpPr/>
          <p:nvPr/>
        </p:nvGrpSpPr>
        <p:grpSpPr>
          <a:xfrm>
            <a:off x="5152608" y="2091519"/>
            <a:ext cx="4608064" cy="2014523"/>
            <a:chOff x="5436259" y="904630"/>
            <a:chExt cx="4211695" cy="1533172"/>
          </a:xfrm>
        </p:grpSpPr>
        <p:grpSp>
          <p:nvGrpSpPr>
            <p:cNvPr id="3" name="グループ化 2"/>
            <p:cNvGrpSpPr/>
            <p:nvPr/>
          </p:nvGrpSpPr>
          <p:grpSpPr>
            <a:xfrm>
              <a:off x="5436259" y="904630"/>
              <a:ext cx="3836548" cy="1533172"/>
              <a:chOff x="5902196" y="646112"/>
              <a:chExt cx="3836548" cy="1710491"/>
            </a:xfrm>
          </p:grpSpPr>
          <p:grpSp>
            <p:nvGrpSpPr>
              <p:cNvPr id="52" name="グループ化 51"/>
              <p:cNvGrpSpPr/>
              <p:nvPr/>
            </p:nvGrpSpPr>
            <p:grpSpPr>
              <a:xfrm>
                <a:off x="5902196" y="646112"/>
                <a:ext cx="3836548" cy="1710491"/>
                <a:chOff x="5262033" y="1112541"/>
                <a:chExt cx="5451097" cy="2460475"/>
              </a:xfrm>
            </p:grpSpPr>
            <p:sp>
              <p:nvSpPr>
                <p:cNvPr id="53" name="正方形/長方形 52"/>
                <p:cNvSpPr/>
                <p:nvPr/>
              </p:nvSpPr>
              <p:spPr>
                <a:xfrm>
                  <a:off x="5262033" y="1124744"/>
                  <a:ext cx="4464496" cy="244827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b="1" dirty="0">
                      <a:solidFill>
                        <a:schemeClr val="tx1"/>
                      </a:solidFill>
                    </a:rPr>
                    <a:t>（一般配置図）</a:t>
                  </a:r>
                </a:p>
              </p:txBody>
            </p:sp>
            <p:pic>
              <p:nvPicPr>
                <p:cNvPr id="54" name="図 53"/>
                <p:cNvPicPr/>
                <p:nvPr/>
              </p:nvPicPr>
              <p:blipFill>
                <a:blip r:embed="rId2" cstate="print"/>
                <a:srcRect/>
                <a:stretch>
                  <a:fillRect/>
                </a:stretch>
              </p:blipFill>
              <p:spPr bwMode="auto">
                <a:xfrm>
                  <a:off x="5529064" y="1340768"/>
                  <a:ext cx="3816423" cy="1872207"/>
                </a:xfrm>
                <a:prstGeom prst="rect">
                  <a:avLst/>
                </a:prstGeom>
                <a:noFill/>
                <a:ln w="9525">
                  <a:noFill/>
                  <a:miter lim="800000"/>
                  <a:headEnd/>
                  <a:tailEnd/>
                </a:ln>
                <a:effectLst/>
              </p:spPr>
            </p:pic>
            <p:sp>
              <p:nvSpPr>
                <p:cNvPr id="55" name="AutoShape 36"/>
                <p:cNvSpPr>
                  <a:spLocks noChangeArrowheads="1"/>
                </p:cNvSpPr>
                <p:nvPr/>
              </p:nvSpPr>
              <p:spPr bwMode="auto">
                <a:xfrm>
                  <a:off x="8483883" y="1112541"/>
                  <a:ext cx="2229247" cy="253671"/>
                </a:xfrm>
                <a:prstGeom prst="wedgeRectCallout">
                  <a:avLst>
                    <a:gd name="adj1" fmla="val -27485"/>
                    <a:gd name="adj2" fmla="val 87868"/>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a:ln>
                        <a:noFill/>
                      </a:ln>
                      <a:solidFill>
                        <a:srgbClr val="FF0000"/>
                      </a:solidFill>
                      <a:effectLst/>
                      <a:latin typeface="Century" pitchFamily="18" charset="0"/>
                      <a:ea typeface="ＭＳ 明朝" pitchFamily="17" charset="-128"/>
                      <a:cs typeface="ＭＳ Ｐゴシック" pitchFamily="50" charset="-128"/>
                    </a:rPr>
                    <a:t>No.4</a:t>
                  </a:r>
                  <a:r>
                    <a:rPr kumimoji="1" lang="ja-JP" altLang="en-US" sz="1000" b="0" i="0" u="none" strike="noStrike" cap="none" normalizeH="0" baseline="0" dirty="0">
                      <a:ln>
                        <a:noFill/>
                      </a:ln>
                      <a:solidFill>
                        <a:srgbClr val="FF0000"/>
                      </a:solidFill>
                      <a:effectLst/>
                      <a:latin typeface="Century" pitchFamily="18" charset="0"/>
                      <a:ea typeface="ＭＳ 明朝" pitchFamily="17" charset="-128"/>
                      <a:cs typeface="ＭＳ Ｐゴシック" pitchFamily="50" charset="-128"/>
                    </a:rPr>
                    <a:t>　運航支援システム</a:t>
                  </a:r>
                  <a:endParaRPr kumimoji="1" 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56" name="AutoShape 79"/>
                <p:cNvSpPr>
                  <a:spLocks noChangeArrowheads="1"/>
                </p:cNvSpPr>
                <p:nvPr/>
              </p:nvSpPr>
              <p:spPr bwMode="auto">
                <a:xfrm>
                  <a:off x="5333578" y="2492897"/>
                  <a:ext cx="2058393" cy="232641"/>
                </a:xfrm>
                <a:prstGeom prst="wedgeRectCallout">
                  <a:avLst>
                    <a:gd name="adj1" fmla="val -34317"/>
                    <a:gd name="adj2" fmla="val -140709"/>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a:ln>
                        <a:noFill/>
                      </a:ln>
                      <a:solidFill>
                        <a:srgbClr val="FF0000"/>
                      </a:solidFill>
                      <a:effectLst/>
                      <a:latin typeface="Century" pitchFamily="18" charset="0"/>
                      <a:ea typeface="ＭＳ 明朝" pitchFamily="17" charset="-128"/>
                      <a:cs typeface="ＭＳ Ｐゴシック" pitchFamily="50" charset="-128"/>
                    </a:rPr>
                    <a:t>No.3</a:t>
                  </a:r>
                  <a:r>
                    <a:rPr kumimoji="1" lang="ja-JP" altLang="en-US" sz="1000" b="0" i="0" u="none" strike="noStrike" cap="none" normalizeH="0" baseline="0" dirty="0">
                      <a:ln>
                        <a:noFill/>
                      </a:ln>
                      <a:solidFill>
                        <a:srgbClr val="FF0000"/>
                      </a:solidFill>
                      <a:effectLst/>
                      <a:latin typeface="Century" pitchFamily="18" charset="0"/>
                      <a:ea typeface="ＭＳ 明朝" pitchFamily="17" charset="-128"/>
                      <a:cs typeface="ＭＳ Ｐゴシック" pitchFamily="50" charset="-128"/>
                    </a:rPr>
                    <a:t>　</a:t>
                  </a:r>
                  <a:r>
                    <a:rPr lang="ja-JP" altLang="en-US" sz="1000" dirty="0">
                      <a:solidFill>
                        <a:srgbClr val="FF0000"/>
                      </a:solidFill>
                      <a:latin typeface="Century" pitchFamily="18" charset="0"/>
                      <a:ea typeface="ＭＳ 明朝" pitchFamily="17" charset="-128"/>
                      <a:cs typeface="ＭＳ Ｐゴシック" pitchFamily="50" charset="-128"/>
                    </a:rPr>
                    <a:t>高効率プロペラ</a:t>
                  </a:r>
                  <a:endParaRPr lang="en-US" altLang="ja-JP" sz="1000" dirty="0">
                    <a:solidFill>
                      <a:srgbClr val="FF0000"/>
                    </a:solidFill>
                    <a:latin typeface="Century" pitchFamily="18" charset="0"/>
                    <a:ea typeface="ＭＳ 明朝" pitchFamily="17" charset="-128"/>
                    <a:cs typeface="ＭＳ Ｐゴシック" pitchFamily="50" charset="-128"/>
                  </a:endParaRPr>
                </a:p>
              </p:txBody>
            </p:sp>
            <p:sp>
              <p:nvSpPr>
                <p:cNvPr id="57" name="AutoShape 35"/>
                <p:cNvSpPr>
                  <a:spLocks noChangeArrowheads="1"/>
                </p:cNvSpPr>
                <p:nvPr/>
              </p:nvSpPr>
              <p:spPr bwMode="auto">
                <a:xfrm>
                  <a:off x="7456543" y="2584138"/>
                  <a:ext cx="1717369" cy="258931"/>
                </a:xfrm>
                <a:prstGeom prst="wedgeRectCallout">
                  <a:avLst>
                    <a:gd name="adj1" fmla="val -27278"/>
                    <a:gd name="adj2" fmla="val -105712"/>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a:ln>
                        <a:noFill/>
                      </a:ln>
                      <a:solidFill>
                        <a:srgbClr val="FF0000"/>
                      </a:solidFill>
                      <a:effectLst/>
                      <a:latin typeface="Century" pitchFamily="18" charset="0"/>
                      <a:ea typeface="ＭＳ 明朝" pitchFamily="17" charset="-128"/>
                      <a:cs typeface="ＭＳ Ｐゴシック" pitchFamily="50" charset="-128"/>
                    </a:rPr>
                    <a:t>No.2</a:t>
                  </a:r>
                  <a:r>
                    <a:rPr kumimoji="1" lang="ja-JP" altLang="en-US" sz="1000" b="0" i="0" u="none" strike="noStrike" cap="none" normalizeH="0" baseline="0" dirty="0">
                      <a:ln>
                        <a:noFill/>
                      </a:ln>
                      <a:solidFill>
                        <a:srgbClr val="FF0000"/>
                      </a:solidFill>
                      <a:effectLst/>
                      <a:latin typeface="Century" pitchFamily="18" charset="0"/>
                      <a:ea typeface="ＭＳ 明朝" pitchFamily="17" charset="-128"/>
                      <a:cs typeface="ＭＳ Ｐゴシック" pitchFamily="50" charset="-128"/>
                    </a:rPr>
                    <a:t>　省エネ船型</a:t>
                  </a:r>
                  <a:endParaRPr kumimoji="1" 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grpSp>
          <p:sp>
            <p:nvSpPr>
              <p:cNvPr id="70" name="正方形/長方形 69"/>
              <p:cNvSpPr/>
              <p:nvPr/>
            </p:nvSpPr>
            <p:spPr>
              <a:xfrm>
                <a:off x="6528878" y="1065883"/>
                <a:ext cx="121870" cy="202877"/>
              </a:xfrm>
              <a:prstGeom prst="rect">
                <a:avLst/>
              </a:prstGeom>
              <a:noFill/>
              <a:ln w="9525">
                <a:solidFill>
                  <a:schemeClr val="tx1">
                    <a:lumMod val="75000"/>
                    <a:lumOff val="2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sp>
          <p:nvSpPr>
            <p:cNvPr id="74" name="AutoShape 35"/>
            <p:cNvSpPr>
              <a:spLocks noChangeArrowheads="1"/>
            </p:cNvSpPr>
            <p:nvPr/>
          </p:nvSpPr>
          <p:spPr bwMode="auto">
            <a:xfrm>
              <a:off x="7725118" y="1502818"/>
              <a:ext cx="1922836" cy="231917"/>
            </a:xfrm>
            <a:prstGeom prst="wedgeRectCallout">
              <a:avLst>
                <a:gd name="adj1" fmla="val -133274"/>
                <a:gd name="adj2" fmla="val 10659"/>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a:ln>
                    <a:noFill/>
                  </a:ln>
                  <a:solidFill>
                    <a:srgbClr val="FF0000"/>
                  </a:solidFill>
                  <a:effectLst/>
                  <a:latin typeface="Century" pitchFamily="18" charset="0"/>
                  <a:ea typeface="ＭＳ 明朝" pitchFamily="17" charset="-128"/>
                  <a:cs typeface="ＭＳ Ｐゴシック" pitchFamily="50" charset="-128"/>
                </a:rPr>
                <a:t>No.1</a:t>
              </a:r>
              <a:r>
                <a:rPr kumimoji="1" lang="ja-JP" altLang="en-US" sz="1000" b="0" i="0" u="none" strike="noStrike" cap="none" normalizeH="0" baseline="0" dirty="0">
                  <a:ln>
                    <a:noFill/>
                  </a:ln>
                  <a:solidFill>
                    <a:srgbClr val="FF0000"/>
                  </a:solidFill>
                  <a:effectLst/>
                  <a:latin typeface="Century" pitchFamily="18" charset="0"/>
                  <a:ea typeface="ＭＳ 明朝" pitchFamily="17" charset="-128"/>
                  <a:cs typeface="ＭＳ Ｐゴシック" pitchFamily="50" charset="-128"/>
                </a:rPr>
                <a:t>　</a:t>
              </a:r>
              <a:r>
                <a:rPr lang="ja-JP" altLang="en-US" sz="1000" dirty="0">
                  <a:solidFill>
                    <a:srgbClr val="FF0000"/>
                  </a:solidFill>
                  <a:latin typeface="Century" pitchFamily="18" charset="0"/>
                  <a:ea typeface="ＭＳ 明朝" pitchFamily="17" charset="-128"/>
                  <a:cs typeface="ＭＳ Ｐゴシック" pitchFamily="50" charset="-128"/>
                </a:rPr>
                <a:t>バッテリー推進システム</a:t>
              </a:r>
              <a:endParaRPr lang="en-US" altLang="ja-JP" sz="1000" dirty="0">
                <a:solidFill>
                  <a:srgbClr val="FF0000"/>
                </a:solidFill>
                <a:latin typeface="Century" pitchFamily="18" charset="0"/>
                <a:ea typeface="ＭＳ 明朝" pitchFamily="17" charset="-128"/>
                <a:cs typeface="ＭＳ Ｐゴシック" pitchFamily="50" charset="-128"/>
              </a:endParaRPr>
            </a:p>
          </p:txBody>
        </p:sp>
      </p:grpSp>
      <p:sp>
        <p:nvSpPr>
          <p:cNvPr id="66" name="AutoShape 37"/>
          <p:cNvSpPr>
            <a:spLocks noChangeArrowheads="1"/>
          </p:cNvSpPr>
          <p:nvPr/>
        </p:nvSpPr>
        <p:spPr bwMode="auto">
          <a:xfrm>
            <a:off x="3493285" y="598632"/>
            <a:ext cx="1223963" cy="203200"/>
          </a:xfrm>
          <a:prstGeom prst="roundRect">
            <a:avLst>
              <a:gd name="adj" fmla="val 11028"/>
            </a:avLst>
          </a:prstGeom>
          <a:solidFill>
            <a:srgbClr val="339933"/>
          </a:solidFill>
          <a:ln w="9525">
            <a:noFill/>
            <a:round/>
            <a:headEnd/>
            <a:tailEnd/>
          </a:ln>
        </p:spPr>
        <p:txBody>
          <a:bodyPr wrap="none" anchor="ctr"/>
          <a:lstStyle/>
          <a:p>
            <a:pPr algn="ctr"/>
            <a:r>
              <a:rPr lang="ja-JP" altLang="en-US" sz="1200" b="1">
                <a:solidFill>
                  <a:schemeClr val="bg1"/>
                </a:solidFill>
              </a:rPr>
              <a:t>概算</a:t>
            </a:r>
            <a:r>
              <a:rPr lang="ja-JP" altLang="en-US" sz="1200" b="1" dirty="0">
                <a:solidFill>
                  <a:schemeClr val="bg1"/>
                </a:solidFill>
              </a:rPr>
              <a:t>経費</a:t>
            </a:r>
          </a:p>
        </p:txBody>
      </p:sp>
      <p:sp>
        <p:nvSpPr>
          <p:cNvPr id="67" name="AutoShape 56"/>
          <p:cNvSpPr>
            <a:spLocks noChangeArrowheads="1"/>
          </p:cNvSpPr>
          <p:nvPr/>
        </p:nvSpPr>
        <p:spPr bwMode="auto">
          <a:xfrm>
            <a:off x="6061671" y="601956"/>
            <a:ext cx="1223963" cy="206375"/>
          </a:xfrm>
          <a:prstGeom prst="roundRect">
            <a:avLst>
              <a:gd name="adj" fmla="val 11028"/>
            </a:avLst>
          </a:prstGeom>
          <a:solidFill>
            <a:srgbClr val="339933"/>
          </a:solidFill>
          <a:ln w="9525">
            <a:noFill/>
            <a:round/>
            <a:headEnd/>
            <a:tailEnd/>
          </a:ln>
        </p:spPr>
        <p:txBody>
          <a:bodyPr wrap="none" anchor="ctr"/>
          <a:lstStyle/>
          <a:p>
            <a:pPr algn="ctr"/>
            <a:r>
              <a:rPr lang="ja-JP" altLang="en-US" sz="1200" b="1" dirty="0">
                <a:solidFill>
                  <a:schemeClr val="bg1"/>
                </a:solidFill>
              </a:rPr>
              <a:t>事業スケジュール</a:t>
            </a:r>
          </a:p>
        </p:txBody>
      </p:sp>
      <p:cxnSp>
        <p:nvCxnSpPr>
          <p:cNvPr id="4" name="直線矢印コネクタ 3">
            <a:extLst>
              <a:ext uri="{FF2B5EF4-FFF2-40B4-BE49-F238E27FC236}">
                <a16:creationId xmlns:a16="http://schemas.microsoft.com/office/drawing/2014/main" id="{15AED26A-216E-C899-5164-B9D167FFD932}"/>
              </a:ext>
            </a:extLst>
          </p:cNvPr>
          <p:cNvCxnSpPr/>
          <p:nvPr/>
        </p:nvCxnSpPr>
        <p:spPr>
          <a:xfrm>
            <a:off x="10209584" y="1724414"/>
            <a:ext cx="249111" cy="0"/>
          </a:xfrm>
          <a:prstGeom prst="straightConnector1">
            <a:avLst/>
          </a:prstGeom>
          <a:ln w="254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8" name="テキスト ボックス 7">
            <a:extLst>
              <a:ext uri="{FF2B5EF4-FFF2-40B4-BE49-F238E27FC236}">
                <a16:creationId xmlns:a16="http://schemas.microsoft.com/office/drawing/2014/main" id="{FD35AD8B-5CB3-2ADE-0244-3D342FB2F92B}"/>
              </a:ext>
            </a:extLst>
          </p:cNvPr>
          <p:cNvSpPr txBox="1"/>
          <p:nvPr/>
        </p:nvSpPr>
        <p:spPr>
          <a:xfrm>
            <a:off x="213510" y="2653761"/>
            <a:ext cx="4539883" cy="2192908"/>
          </a:xfrm>
          <a:prstGeom prst="rect">
            <a:avLst/>
          </a:prstGeom>
          <a:noFill/>
        </p:spPr>
        <p:txBody>
          <a:bodyPr wrap="square">
            <a:spAutoFit/>
          </a:bodyPr>
          <a:lstStyle/>
          <a:p>
            <a:r>
              <a:rPr lang="ja-JP" altLang="en-US" sz="1050" dirty="0">
                <a:solidFill>
                  <a:srgbClr val="FF0000"/>
                </a:solidFill>
              </a:rPr>
              <a:t>・</a:t>
            </a:r>
            <a:r>
              <a:rPr lang="en-US" altLang="ja-JP" sz="1050" dirty="0">
                <a:solidFill>
                  <a:srgbClr val="FF0000"/>
                </a:solidFill>
              </a:rPr>
              <a:t> </a:t>
            </a:r>
            <a:r>
              <a:rPr lang="ja-JP" altLang="en-US" sz="1050" b="1" dirty="0">
                <a:solidFill>
                  <a:srgbClr val="FF0000"/>
                </a:solidFill>
              </a:rPr>
              <a:t>〇〇〇〇〇：</a:t>
            </a:r>
            <a:endParaRPr lang="en-US" altLang="ja-JP" sz="1050" b="1" dirty="0">
              <a:solidFill>
                <a:srgbClr val="FF0000"/>
              </a:solidFill>
            </a:endParaRPr>
          </a:p>
          <a:p>
            <a:r>
              <a:rPr lang="ja-JP" altLang="en-US" sz="1050" b="1" dirty="0">
                <a:solidFill>
                  <a:srgbClr val="FF0000"/>
                </a:solidFill>
              </a:rPr>
              <a:t>　</a:t>
            </a:r>
            <a:r>
              <a:rPr lang="ja-JP" altLang="en-US" sz="1050" dirty="0">
                <a:solidFill>
                  <a:srgbClr val="FF0000"/>
                </a:solidFill>
              </a:rPr>
              <a:t>〇〇〇〇〇〇〇〇〇〇〇〇〇〇〇〇〇〇〇〇〇〇〇〇〇〇〇〇〇〇</a:t>
            </a:r>
            <a:endParaRPr lang="en-US" altLang="ja-JP" sz="1050" dirty="0">
              <a:solidFill>
                <a:srgbClr val="FF0000"/>
              </a:solidFill>
            </a:endParaRPr>
          </a:p>
          <a:p>
            <a:r>
              <a:rPr lang="ja-JP" altLang="en-US" sz="1050" dirty="0">
                <a:solidFill>
                  <a:srgbClr val="FF0000"/>
                </a:solidFill>
              </a:rPr>
              <a:t>　〇〇〇〇〇〇〇〇〇〇〇〇〇〇〇〇〇〇〇〇〇〇〇〇〇〇〇〇〇〇</a:t>
            </a:r>
            <a:endParaRPr lang="en-US" altLang="ja-JP" sz="1050" dirty="0">
              <a:solidFill>
                <a:srgbClr val="FF0000"/>
              </a:solidFill>
            </a:endParaRPr>
          </a:p>
          <a:p>
            <a:endParaRPr lang="en-US" altLang="ja-JP" sz="1050" dirty="0">
              <a:solidFill>
                <a:srgbClr val="FF0000"/>
              </a:solidFill>
            </a:endParaRPr>
          </a:p>
          <a:p>
            <a:r>
              <a:rPr lang="ja-JP" altLang="en-US" sz="1050" dirty="0">
                <a:solidFill>
                  <a:srgbClr val="FF0000"/>
                </a:solidFill>
              </a:rPr>
              <a:t>・</a:t>
            </a:r>
            <a:r>
              <a:rPr lang="en-US" altLang="ja-JP" sz="1050" dirty="0">
                <a:solidFill>
                  <a:srgbClr val="FF0000"/>
                </a:solidFill>
              </a:rPr>
              <a:t> </a:t>
            </a:r>
            <a:r>
              <a:rPr lang="ja-JP" altLang="en-US" sz="1050" b="1" dirty="0">
                <a:solidFill>
                  <a:srgbClr val="FF0000"/>
                </a:solidFill>
              </a:rPr>
              <a:t>〇〇〇〇〇：</a:t>
            </a:r>
            <a:endParaRPr lang="en-US" altLang="ja-JP" sz="1050" b="1" dirty="0">
              <a:solidFill>
                <a:srgbClr val="FF0000"/>
              </a:solidFill>
            </a:endParaRPr>
          </a:p>
          <a:p>
            <a:r>
              <a:rPr lang="ja-JP" altLang="en-US" sz="1050" b="1" dirty="0">
                <a:solidFill>
                  <a:srgbClr val="FF0000"/>
                </a:solidFill>
              </a:rPr>
              <a:t>　</a:t>
            </a:r>
            <a:r>
              <a:rPr lang="ja-JP" altLang="en-US" sz="1050" dirty="0">
                <a:solidFill>
                  <a:srgbClr val="FF0000"/>
                </a:solidFill>
              </a:rPr>
              <a:t>〇〇〇〇〇〇〇〇〇〇〇〇〇〇〇〇〇〇〇〇〇〇〇〇〇〇〇〇〇〇</a:t>
            </a:r>
            <a:endParaRPr lang="en-US" altLang="ja-JP" sz="1050" dirty="0">
              <a:solidFill>
                <a:srgbClr val="FF0000"/>
              </a:solidFill>
            </a:endParaRPr>
          </a:p>
          <a:p>
            <a:r>
              <a:rPr lang="ja-JP" altLang="en-US" sz="1050" dirty="0">
                <a:solidFill>
                  <a:srgbClr val="FF0000"/>
                </a:solidFill>
              </a:rPr>
              <a:t>　〇〇〇〇〇〇〇〇〇〇〇〇〇〇〇〇〇〇〇〇〇〇〇〇〇〇〇〇〇〇</a:t>
            </a:r>
            <a:endParaRPr lang="en-US" altLang="ja-JP" sz="1050" dirty="0">
              <a:solidFill>
                <a:srgbClr val="FF0000"/>
              </a:solidFill>
            </a:endParaRPr>
          </a:p>
          <a:p>
            <a:endParaRPr lang="en-US" altLang="ja-JP" sz="1050" dirty="0">
              <a:solidFill>
                <a:srgbClr val="FF0000"/>
              </a:solidFill>
            </a:endParaRPr>
          </a:p>
          <a:p>
            <a:r>
              <a:rPr lang="ja-JP" altLang="en-US" sz="1050" dirty="0">
                <a:solidFill>
                  <a:srgbClr val="FF0000"/>
                </a:solidFill>
              </a:rPr>
              <a:t>・</a:t>
            </a:r>
            <a:r>
              <a:rPr lang="en-US" altLang="ja-JP" sz="1050" dirty="0">
                <a:solidFill>
                  <a:srgbClr val="FF0000"/>
                </a:solidFill>
              </a:rPr>
              <a:t> </a:t>
            </a:r>
            <a:r>
              <a:rPr lang="ja-JP" altLang="en-US" sz="1050" b="1" dirty="0">
                <a:solidFill>
                  <a:srgbClr val="FF0000"/>
                </a:solidFill>
              </a:rPr>
              <a:t>〇〇〇〇〇：</a:t>
            </a:r>
            <a:endParaRPr lang="en-US" altLang="ja-JP" sz="1050" b="1" dirty="0">
              <a:solidFill>
                <a:srgbClr val="FF0000"/>
              </a:solidFill>
            </a:endParaRPr>
          </a:p>
          <a:p>
            <a:r>
              <a:rPr lang="ja-JP" altLang="en-US" sz="1050" b="1" dirty="0">
                <a:solidFill>
                  <a:srgbClr val="FF0000"/>
                </a:solidFill>
              </a:rPr>
              <a:t>　</a:t>
            </a:r>
            <a:r>
              <a:rPr lang="ja-JP" altLang="en-US" sz="1050" dirty="0">
                <a:solidFill>
                  <a:srgbClr val="FF0000"/>
                </a:solidFill>
              </a:rPr>
              <a:t>〇〇〇〇〇〇〇〇〇〇〇〇〇〇〇〇〇〇〇〇〇〇〇〇〇〇〇〇〇〇</a:t>
            </a:r>
            <a:endParaRPr lang="en-US" altLang="ja-JP" sz="1050" dirty="0">
              <a:solidFill>
                <a:srgbClr val="FF0000"/>
              </a:solidFill>
            </a:endParaRPr>
          </a:p>
          <a:p>
            <a:r>
              <a:rPr lang="ja-JP" altLang="en-US" sz="1050" dirty="0">
                <a:solidFill>
                  <a:srgbClr val="FF0000"/>
                </a:solidFill>
              </a:rPr>
              <a:t>　〇〇〇〇〇〇〇〇〇〇〇〇〇〇〇〇〇〇〇〇〇〇〇〇〇〇〇〇〇〇</a:t>
            </a:r>
            <a:endParaRPr lang="en-US" altLang="ja-JP" sz="1050" dirty="0">
              <a:solidFill>
                <a:srgbClr val="FF0000"/>
              </a:solidFill>
            </a:endParaRPr>
          </a:p>
          <a:p>
            <a:endParaRPr lang="en-US" altLang="ja-JP" sz="1050" dirty="0"/>
          </a:p>
          <a:p>
            <a:endParaRPr lang="en-US" altLang="ja-JP" sz="1050" dirty="0"/>
          </a:p>
        </p:txBody>
      </p:sp>
      <p:sp>
        <p:nvSpPr>
          <p:cNvPr id="12" name="テキスト ボックス 11">
            <a:extLst>
              <a:ext uri="{FF2B5EF4-FFF2-40B4-BE49-F238E27FC236}">
                <a16:creationId xmlns:a16="http://schemas.microsoft.com/office/drawing/2014/main" id="{1052E1D0-F08F-730C-835F-F965F2C68560}"/>
              </a:ext>
            </a:extLst>
          </p:cNvPr>
          <p:cNvSpPr txBox="1"/>
          <p:nvPr/>
        </p:nvSpPr>
        <p:spPr>
          <a:xfrm>
            <a:off x="120982" y="5507230"/>
            <a:ext cx="1202448" cy="276999"/>
          </a:xfrm>
          <a:prstGeom prst="rect">
            <a:avLst/>
          </a:prstGeom>
          <a:noFill/>
        </p:spPr>
        <p:txBody>
          <a:bodyPr wrap="square">
            <a:spAutoFit/>
          </a:bodyPr>
          <a:lstStyle/>
          <a:p>
            <a:pPr marL="133350" indent="-133350"/>
            <a:r>
              <a:rPr lang="ja-JP" altLang="en-US" sz="1200" b="1" u="sng" dirty="0"/>
              <a:t>〇比較対象船</a:t>
            </a:r>
            <a:endParaRPr lang="en-US" altLang="ja-JP" sz="1200" b="1" u="sng" dirty="0"/>
          </a:p>
        </p:txBody>
      </p:sp>
      <p:sp>
        <p:nvSpPr>
          <p:cNvPr id="13" name="テキスト ボックス 12">
            <a:extLst>
              <a:ext uri="{FF2B5EF4-FFF2-40B4-BE49-F238E27FC236}">
                <a16:creationId xmlns:a16="http://schemas.microsoft.com/office/drawing/2014/main" id="{B1057C34-5E81-003B-8615-31BE44CB067C}"/>
              </a:ext>
            </a:extLst>
          </p:cNvPr>
          <p:cNvSpPr txBox="1"/>
          <p:nvPr/>
        </p:nvSpPr>
        <p:spPr>
          <a:xfrm>
            <a:off x="4551384" y="5526490"/>
            <a:ext cx="3613562" cy="461665"/>
          </a:xfrm>
          <a:prstGeom prst="rect">
            <a:avLst/>
          </a:prstGeom>
          <a:noFill/>
        </p:spPr>
        <p:txBody>
          <a:bodyPr wrap="square">
            <a:spAutoFit/>
          </a:bodyPr>
          <a:lstStyle/>
          <a:p>
            <a:pPr marL="133350" indent="-133350"/>
            <a:r>
              <a:rPr lang="ja-JP" altLang="en-US" sz="1200" b="1" u="sng" dirty="0"/>
              <a:t>〇期待される省エネルギー効果の評価方法</a:t>
            </a:r>
          </a:p>
          <a:p>
            <a:pPr marL="133350" indent="-133350"/>
            <a:endParaRPr lang="en-US" altLang="ja-JP" sz="1200" b="1" u="sng" dirty="0"/>
          </a:p>
        </p:txBody>
      </p:sp>
    </p:spTree>
    <p:extLst>
      <p:ext uri="{BB962C8B-B14F-4D97-AF65-F5344CB8AC3E}">
        <p14:creationId xmlns:p14="http://schemas.microsoft.com/office/powerpoint/2010/main" val="402378863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360</Words>
  <Application>Microsoft Office PowerPoint</Application>
  <PresentationFormat>A4 210 x 297 mm</PresentationFormat>
  <Paragraphs>90</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明朝</vt:lpstr>
      <vt:lpstr>Arial</vt:lpstr>
      <vt:lpstr>Calibri</vt:lpstr>
      <vt:lpstr>Century</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2023-06-22T07:07:17Z</dcterms:created>
  <dcterms:modified xsi:type="dcterms:W3CDTF">2023-06-22T07:29:22Z</dcterms:modified>
</cp:coreProperties>
</file>