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256" r:id="rId2"/>
    <p:sldId id="268" r:id="rId3"/>
    <p:sldId id="269" r:id="rId4"/>
    <p:sldId id="274" r:id="rId5"/>
    <p:sldId id="270" r:id="rId6"/>
    <p:sldId id="275" r:id="rId7"/>
    <p:sldId id="273" r:id="rId8"/>
    <p:sldId id="271" r:id="rId9"/>
    <p:sldId id="272" r:id="rId10"/>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CC"/>
    <a:srgbClr val="FFFFFF"/>
    <a:srgbClr val="99FF99"/>
    <a:srgbClr val="9AB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3" autoAdjust="0"/>
    <p:restoredTop sz="95726" autoAdjust="0"/>
  </p:normalViewPr>
  <p:slideViewPr>
    <p:cSldViewPr>
      <p:cViewPr varScale="1">
        <p:scale>
          <a:sx n="99" d="100"/>
          <a:sy n="99" d="100"/>
        </p:scale>
        <p:origin x="864" y="90"/>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smtClean="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smtClean="0"/>
            </a:lvl1pPr>
          </a:lstStyle>
          <a:p>
            <a:pPr>
              <a:defRPr/>
            </a:pPr>
            <a:fld id="{F72446DC-47BD-4554-84C2-7683385BBCD3}" type="datetimeFigureOut">
              <a:rPr lang="ja-JP" altLang="en-US"/>
              <a:pPr>
                <a:defRPr/>
              </a:pPr>
              <a:t>2022/8/31</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smtClean="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64517C41-5345-43DE-A8EA-DF16CDD8FACA}" type="slidenum">
              <a:rPr lang="ja-JP" altLang="en-US"/>
              <a:pPr>
                <a:defRPr/>
              </a:pPr>
              <a:t>‹#›</a:t>
            </a:fld>
            <a:endParaRPr lang="ja-JP" altLang="en-US"/>
          </a:p>
        </p:txBody>
      </p:sp>
    </p:spTree>
    <p:extLst>
      <p:ext uri="{BB962C8B-B14F-4D97-AF65-F5344CB8AC3E}">
        <p14:creationId xmlns:p14="http://schemas.microsoft.com/office/powerpoint/2010/main" val="5963708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9BBF22B-9A9A-4E82-B3C8-136156747234}" type="datetime1">
              <a:rPr lang="ja-JP" altLang="en-US"/>
              <a:pPr>
                <a:defRPr/>
              </a:pPr>
              <a:t>2022/8/31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93D2BF-B38C-4739-8980-25E78B39AA6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322590F-4E9D-4457-BF1B-1274CFF93092}" type="datetime1">
              <a:rPr lang="ja-JP" altLang="en-US"/>
              <a:pPr>
                <a:defRPr/>
              </a:pPr>
              <a:t>2022/8/31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F11E41-0272-4874-8970-2C1536E58B2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9C7FEAE-1AAF-4A47-ADD4-AD94C9D6BF0B}" type="datetime1">
              <a:rPr lang="ja-JP" altLang="en-US"/>
              <a:pPr>
                <a:defRPr/>
              </a:pPr>
              <a:t>2022/8/31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F61492-B9E0-4B4D-B566-969BCFD7429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DDF51A9-7DD2-46CC-A094-DD62BE0D4869}" type="datetime1">
              <a:rPr lang="ja-JP" altLang="en-US"/>
              <a:pPr>
                <a:defRPr/>
              </a:pPr>
              <a:t>2022/8/31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5089A3F-C187-41FC-96BF-33C2D44F3D0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7B5BF05-9881-4687-BB96-AED7AAE47CC5}" type="datetime1">
              <a:rPr lang="ja-JP" altLang="en-US"/>
              <a:pPr>
                <a:defRPr/>
              </a:pPr>
              <a:t>2022/8/31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D6B254-C904-4CBC-B29E-3934B101A28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F2F20AC-F747-43B9-A726-6F151461C072}" type="datetime1">
              <a:rPr lang="ja-JP" altLang="en-US"/>
              <a:pPr>
                <a:defRPr/>
              </a:pPr>
              <a:t>2022/8/31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0224F0-3F2A-4C04-A369-968E5C873816}"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D3587C4-EFAB-4779-9551-D3C727BC32B6}" type="datetime1">
              <a:rPr lang="ja-JP" altLang="en-US"/>
              <a:pPr>
                <a:defRPr/>
              </a:pPr>
              <a:t>2022/8/31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A911C5F-0943-4583-9080-A5ED5A39C62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26EAAEC-33C3-433D-A022-5DC2DBFB149F}" type="datetime1">
              <a:rPr lang="ja-JP" altLang="en-US"/>
              <a:pPr>
                <a:defRPr/>
              </a:pPr>
              <a:t>2022/8/31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D1064A-6D48-4F84-BEEA-D17CD118B2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98E7C00-5749-4671-AA37-A605CD146196}" type="datetime1">
              <a:rPr lang="ja-JP" altLang="en-US"/>
              <a:pPr>
                <a:defRPr/>
              </a:pPr>
              <a:t>2022/8/31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0A867CC-9DE5-4629-9D7E-1F06EDF7204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FD382F4-189D-4C6C-A989-2E326D2F37AE}" type="datetime1">
              <a:rPr lang="ja-JP" altLang="en-US"/>
              <a:pPr>
                <a:defRPr/>
              </a:pPr>
              <a:t>2022/8/31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A70A4F-745F-42A8-9368-95A33FD6ED8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1042DBF-689E-4F27-A0B2-D6512A3DC86C}" type="datetime1">
              <a:rPr lang="ja-JP" altLang="en-US"/>
              <a:pPr>
                <a:defRPr/>
              </a:pPr>
              <a:t>2022/8/31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3B91F1-F934-4F6D-983D-7D7641036FE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1B6CD25-357F-4442-94AD-94A712D089E5}" type="datetime1">
              <a:rPr lang="ja-JP" altLang="en-US"/>
              <a:pPr>
                <a:defRPr/>
              </a:pPr>
              <a:t>2022/8/31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CBA52FF-C1F7-4A2B-8EB3-F0C5C34F6DC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実施計画書「３．　補助事業の目的・概要及び補助事業に係る船舶の概要・特徴」、「７</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　目的・概要」箇所の説明を行うよう資料を作成すること。</a:t>
            </a:r>
          </a:p>
          <a:p>
            <a:pPr>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資料について、頁数に制限はないが、時間内に説明を終えるように資料を作成すること。</a:t>
            </a:r>
          </a:p>
        </p:txBody>
      </p:sp>
      <p:sp>
        <p:nvSpPr>
          <p:cNvPr id="20" name="スライド番号プレースホルダ 19"/>
          <p:cNvSpPr>
            <a:spLocks noGrp="1"/>
          </p:cNvSpPr>
          <p:nvPr>
            <p:ph type="sldNum" sz="quarter" idx="12"/>
          </p:nvPr>
        </p:nvSpPr>
        <p:spPr/>
        <p:txBody>
          <a:bodyPr/>
          <a:lstStyle/>
          <a:p>
            <a:pPr>
              <a:defRPr/>
            </a:pPr>
            <a:fld id="{39A16986-F64B-4877-B191-8D21FAC70E8C}" type="slidenum">
              <a:rPr lang="ja-JP" altLang="en-US" smtClean="0"/>
              <a:pPr>
                <a:defRPr/>
              </a:pPr>
              <a:t>1</a:t>
            </a:fld>
            <a:endParaRPr lang="ja-JP" altLang="en-US"/>
          </a:p>
        </p:txBody>
      </p:sp>
      <p:sp>
        <p:nvSpPr>
          <p:cNvPr id="21" name="正方形/長方形 20"/>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22"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7" name="正方形/長方形 6"/>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事業の概要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事業全体計画</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事業スケジュールに加えて事業全体の経費についても説明を行うこと。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2</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技術の革新性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実施計画書の「４．事業の革新性等」に基づき、「技術の概要」、「新規性」について記載して説明すること。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3</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 「普及への課題」、「解決策」、「技術の応用範囲・規模」について記載して説明すること。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4</a:t>
            </a:fld>
            <a:endParaRPr lang="ja-JP" altLang="en-US"/>
          </a:p>
        </p:txBody>
      </p:sp>
    </p:spTree>
    <p:extLst>
      <p:ext uri="{BB962C8B-B14F-4D97-AF65-F5344CB8AC3E}">
        <p14:creationId xmlns:p14="http://schemas.microsoft.com/office/powerpoint/2010/main" val="1238601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技術の革新性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5</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（２）○○○○</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6</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（２）○○○○</a:t>
            </a:r>
          </a:p>
        </p:txBody>
      </p:sp>
    </p:spTree>
    <p:extLst>
      <p:ext uri="{BB962C8B-B14F-4D97-AF65-F5344CB8AC3E}">
        <p14:creationId xmlns:p14="http://schemas.microsoft.com/office/powerpoint/2010/main" val="1321388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73630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配船計画の汎用性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実施計画書の「７</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３　配船計画の汎用性」に基づき、「普及への課題」、「解決策」、「配船計画の応用範囲・規模」について記載して説明すること。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u="sng"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革新的な配船計画システム等を活用する場合のみ記載してください。配船計画システムに係る補助金を申請しない場合は、この欄削除してください。</a:t>
            </a:r>
            <a:endParaRPr lang="en-US" altLang="ja-JP" sz="1400" b="1" u="sng" dirty="0">
              <a:solidFill>
                <a:schemeClr val="tx1"/>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7</a:t>
            </a:fld>
            <a:endParaRPr lang="ja-JP" altLang="en-US"/>
          </a:p>
        </p:txBody>
      </p:sp>
    </p:spTree>
    <p:extLst>
      <p:ext uri="{BB962C8B-B14F-4D97-AF65-F5344CB8AC3E}">
        <p14:creationId xmlns:p14="http://schemas.microsoft.com/office/powerpoint/2010/main" val="3136120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24847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エネルギー消費削減率等算出</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エネルギー消費削減率と</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排出削減率が異なる場合は、</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排出削減率についても算出説明を記載すること（</a:t>
            </a:r>
            <a:r>
              <a:rPr lang="ja-JP" altLang="en-US" sz="1400" b="1">
                <a:solidFill>
                  <a:schemeClr val="tx1"/>
                </a:solidFill>
                <a:latin typeface="ＭＳ Ｐ明朝" pitchFamily="18" charset="-128"/>
                <a:ea typeface="ＭＳ Ｐ明朝" pitchFamily="18" charset="-128"/>
              </a:rPr>
              <a:t>配船計画を含む</a:t>
            </a:r>
            <a:r>
              <a:rPr lang="ja-JP" altLang="en-US" sz="1400" b="1" dirty="0">
                <a:solidFill>
                  <a:schemeClr val="tx1"/>
                </a:solidFill>
                <a:latin typeface="ＭＳ Ｐ明朝" pitchFamily="18" charset="-128"/>
                <a:ea typeface="ＭＳ Ｐ明朝" pitchFamily="18" charset="-128"/>
              </a:rPr>
              <a:t>）。</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4644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エネルギー消費削減率等の検証</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実証検証期間及び方法についても記載すること（配船計画を含む）。</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9</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535</Words>
  <Application>Microsoft Office PowerPoint</Application>
  <PresentationFormat>A4 210 x 297 mm</PresentationFormat>
  <Paragraphs>58</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Ｐゴシック</vt:lpstr>
      <vt:lpstr>ＭＳ Ｐ明朝</vt:lpstr>
      <vt:lpstr>ＭＳ 明朝</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2022-08-31T05:36:52Z</dcterms:created>
  <dcterms:modified xsi:type="dcterms:W3CDTF">2022-08-31T05:36:57Z</dcterms:modified>
</cp:coreProperties>
</file>