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6" r:id="rId2"/>
    <p:sldId id="268" r:id="rId3"/>
    <p:sldId id="269" r:id="rId4"/>
    <p:sldId id="274" r:id="rId5"/>
    <p:sldId id="270" r:id="rId6"/>
    <p:sldId id="275" r:id="rId7"/>
    <p:sldId id="273" r:id="rId8"/>
    <p:sldId id="271" r:id="rId9"/>
    <p:sldId id="272" r:id="rId10"/>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3" autoAdjust="0"/>
    <p:restoredTop sz="95726" autoAdjust="0"/>
  </p:normalViewPr>
  <p:slideViewPr>
    <p:cSldViewPr>
      <p:cViewPr varScale="1">
        <p:scale>
          <a:sx n="68" d="100"/>
          <a:sy n="68" d="100"/>
        </p:scale>
        <p:origin x="792" y="67"/>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2022/8/9</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2022/8/9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2022/8/9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2022/8/9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2022/8/9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2022/8/9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2022/8/9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2022/8/9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2022/8/9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2022/8/9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2022/8/9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2022/8/9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2022/8/9</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資料について、頁数に制限はないが、時間内に説明を終えるように資料を作成すること。</a:t>
            </a: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1</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事業スケジュールに加えて事業全体の経費についても説明を行うこと。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実施計画書の「４．事業の革新性等」に基づき、「技術の概要」、「新規性」について記載して説明すること。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Tree>
    <p:extLst>
      <p:ext uri="{BB962C8B-B14F-4D97-AF65-F5344CB8AC3E}">
        <p14:creationId xmlns:p14="http://schemas.microsoft.com/office/powerpoint/2010/main" val="123860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extLst>
      <p:ext uri="{BB962C8B-B14F-4D97-AF65-F5344CB8AC3E}">
        <p14:creationId xmlns:p14="http://schemas.microsoft.com/office/powerpoint/2010/main" val="1321388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排出削減率についても算出説明を記載すること（</a:t>
            </a:r>
            <a:r>
              <a:rPr lang="ja-JP" altLang="en-US" sz="1400" b="1">
                <a:solidFill>
                  <a:schemeClr val="tx1"/>
                </a:solidFill>
                <a:latin typeface="ＭＳ Ｐ明朝" pitchFamily="18" charset="-128"/>
                <a:ea typeface="ＭＳ Ｐ明朝" pitchFamily="18" charset="-128"/>
              </a:rPr>
              <a:t>配船計画を含む</a:t>
            </a:r>
            <a:r>
              <a:rPr lang="ja-JP" altLang="en-US" sz="1400" b="1" dirty="0">
                <a:solidFill>
                  <a:schemeClr val="tx1"/>
                </a:solidFill>
                <a:latin typeface="ＭＳ Ｐ明朝" pitchFamily="18" charset="-128"/>
                <a:ea typeface="ＭＳ Ｐ明朝" pitchFamily="18" charset="-128"/>
              </a:rPr>
              <a:t>）。</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実証検証期間及び方法についても記載すること（配船計画を含む）。</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Words>
  <Application>Microsoft Office PowerPoint</Application>
  <PresentationFormat>A4 210 x 297 mm</PresentationFormat>
  <Paragraphs>58</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ＭＳ Ｐ明朝</vt:lpstr>
      <vt:lpstr>ＭＳ 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2022-08-09T04:52:33Z</dcterms:created>
  <dcterms:modified xsi:type="dcterms:W3CDTF">2022-08-09T04:52:38Z</dcterms:modified>
</cp:coreProperties>
</file>