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FFFF"/>
    <a:srgbClr val="CCFFCC"/>
    <a:srgbClr val="FFFF99"/>
    <a:srgbClr val="FFFF66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7703" autoAdjust="0"/>
  </p:normalViewPr>
  <p:slideViewPr>
    <p:cSldViewPr snapToGrid="0">
      <p:cViewPr varScale="1">
        <p:scale>
          <a:sx n="100" d="100"/>
          <a:sy n="100" d="100"/>
        </p:scale>
        <p:origin x="20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7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2022/5/2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13" y="23873"/>
            <a:ext cx="7092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実施者：○○（幹事者）、○○、○○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事業費等：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	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２２年度　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２３年度　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8396" y="854870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201889" y="1020812"/>
            <a:ext cx="4098060" cy="248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１．委託事業の概要、現状及び問題点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２．実施内容・体制図・事業に関係するサプライチェーンの評価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３．実施後にもたらされる効果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４．事業の市場性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市場性がない場合は記載不要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５．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原子力産業への</a:t>
            </a:r>
            <a:r>
              <a:rPr lang="ja-JP" altLang="en-US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貢献点、委託事業と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して採択する意義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425750" y="-263677"/>
            <a:ext cx="1349200" cy="297413"/>
          </a:xfrm>
          <a:prstGeom prst="wedgeRoundRectCallout">
            <a:avLst>
              <a:gd name="adj1" fmla="val -94806"/>
              <a:gd name="adj2" fmla="val 8245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提案名を記載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3" name="テキスト ボックス 8"/>
          <p:cNvSpPr txBox="1">
            <a:spLocks noChangeArrowheads="1"/>
          </p:cNvSpPr>
          <p:nvPr/>
        </p:nvSpPr>
        <p:spPr bwMode="auto">
          <a:xfrm>
            <a:off x="201889" y="5354128"/>
            <a:ext cx="4210068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来年度以降のスケジュール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66085"/>
              </p:ext>
            </p:extLst>
          </p:nvPr>
        </p:nvGraphicFramePr>
        <p:xfrm>
          <a:off x="159356" y="5607092"/>
          <a:ext cx="4327920" cy="1140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63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87313"/>
              </p:ext>
            </p:extLst>
          </p:nvPr>
        </p:nvGraphicFramePr>
        <p:xfrm>
          <a:off x="4667898" y="5607091"/>
          <a:ext cx="4318585" cy="11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7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2022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8"/>
          <p:cNvSpPr txBox="1">
            <a:spLocks noChangeArrowheads="1"/>
          </p:cNvSpPr>
          <p:nvPr/>
        </p:nvSpPr>
        <p:spPr bwMode="auto">
          <a:xfrm>
            <a:off x="4698908" y="5373433"/>
            <a:ext cx="4210068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実用化までの中長期的スケジュール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89893" y="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2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220811" y="4783162"/>
            <a:ext cx="1246105" cy="686620"/>
          </a:xfrm>
          <a:prstGeom prst="wedgeRoundRectCallout">
            <a:avLst>
              <a:gd name="adj1" fmla="val -210593"/>
              <a:gd name="adj2" fmla="val 65239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年限の区切りは事業計画に合うように適宜変更ください。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159356" y="4738371"/>
            <a:ext cx="4013200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-2454223" y="1268916"/>
            <a:ext cx="1950823" cy="664815"/>
          </a:xfrm>
          <a:prstGeom prst="wedgeRoundRectCallout">
            <a:avLst>
              <a:gd name="adj1" fmla="val 86426"/>
              <a:gd name="adj2" fmla="val -4900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右記項目についてそれぞれ簡潔に記載。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適宜図表を用いること。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644603" y="867028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2020-01-30T13:23:32Z</dcterms:created>
  <dcterms:modified xsi:type="dcterms:W3CDTF">2022-05-02T08:43:44Z</dcterms:modified>
</cp:coreProperties>
</file>