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0E2ECD9-14A1-259B-6CCB-F375F5CF73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192" y="2652712"/>
            <a:ext cx="5301615" cy="1552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847FAF52-415E-44C4-BF49-8053165B6787}"/>
</file>

<file path=customXml/itemProps2.xml><?xml version="1.0" encoding="utf-8"?>
<ds:datastoreItem xmlns:ds="http://schemas.openxmlformats.org/officeDocument/2006/customXml" ds:itemID="{9573E140-BA0B-4415-A5BD-F1274BEED97E}"/>
</file>

<file path=customXml/itemProps3.xml><?xml version="1.0" encoding="utf-8"?>
<ds:datastoreItem xmlns:ds="http://schemas.openxmlformats.org/officeDocument/2006/customXml" ds:itemID="{8761F892-DED3-4BC5-AD78-A193F660E1D6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2025-05-07T05:40:27Z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