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E24E0E7-AA53-6801-D1FF-2C4A98C9C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935" y="2415857"/>
            <a:ext cx="2818130" cy="2026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545A86E8-A736-4043-90A2-A10B79121672}"/>
</file>

<file path=customXml/itemProps2.xml><?xml version="1.0" encoding="utf-8"?>
<ds:datastoreItem xmlns:ds="http://schemas.openxmlformats.org/officeDocument/2006/customXml" ds:itemID="{2B6637AF-B784-4986-93E2-BC835FA3C2F5}"/>
</file>

<file path=customXml/itemProps3.xml><?xml version="1.0" encoding="utf-8"?>
<ds:datastoreItem xmlns:ds="http://schemas.openxmlformats.org/officeDocument/2006/customXml" ds:itemID="{645C9786-BC0D-4AF3-A434-A0AF77D93C9E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