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420AB3C-A8B2-2291-9892-EDB067A50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992" y="2085975"/>
            <a:ext cx="367601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C02E95FB-C84B-4257-81D0-F432B865DC8D}"/>
</file>

<file path=customXml/itemProps2.xml><?xml version="1.0" encoding="utf-8"?>
<ds:datastoreItem xmlns:ds="http://schemas.openxmlformats.org/officeDocument/2006/customXml" ds:itemID="{691D37D9-2A2B-41BE-89C2-1C8E412278A1}"/>
</file>

<file path=customXml/itemProps3.xml><?xml version="1.0" encoding="utf-8"?>
<ds:datastoreItem xmlns:ds="http://schemas.openxmlformats.org/officeDocument/2006/customXml" ds:itemID="{C68BF0BC-9869-436D-B1E5-897541197E7B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