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0" d="100"/>
          <a:sy n="200" d="100"/>
        </p:scale>
        <p:origin x="-2748" y="-20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401FE743-967D-D717-4A61-CE24E699F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3812" y="2218182"/>
            <a:ext cx="3808476" cy="2421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F0D0124D-79B2-4133-99D8-8C38130E9F6F}"/>
</file>

<file path=customXml/itemProps2.xml><?xml version="1.0" encoding="utf-8"?>
<ds:datastoreItem xmlns:ds="http://schemas.openxmlformats.org/officeDocument/2006/customXml" ds:itemID="{AF4D3677-F0F6-4C9A-A0D4-73BAD6011ED2}"/>
</file>

<file path=customXml/itemProps3.xml><?xml version="1.0" encoding="utf-8"?>
<ds:datastoreItem xmlns:ds="http://schemas.openxmlformats.org/officeDocument/2006/customXml" ds:itemID="{99AF7292-6906-4693-AAD9-60D6D17AA4AD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