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10D7017-E0B8-11DF-FD8F-598BECF9F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100" y="2413000"/>
            <a:ext cx="39878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94007C5E-B6D9-449E-B75D-D485EA3B7890}"/>
</file>

<file path=customXml/itemProps2.xml><?xml version="1.0" encoding="utf-8"?>
<ds:datastoreItem xmlns:ds="http://schemas.openxmlformats.org/officeDocument/2006/customXml" ds:itemID="{CE0315B4-ECAD-473C-877F-5CDC7B1A0BB9}"/>
</file>

<file path=customXml/itemProps3.xml><?xml version="1.0" encoding="utf-8"?>
<ds:datastoreItem xmlns:ds="http://schemas.openxmlformats.org/officeDocument/2006/customXml" ds:itemID="{398A8B16-6C1A-4622-B078-2E153578BF53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