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70F9D493-112F-D54C-CB9C-95349526F8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662" y="1840992"/>
            <a:ext cx="9980676" cy="3176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671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x65e5__x4ed8__x3068__x6642__x523b_ xmlns="321e8871-1c24-4f8a-8f1d-b9016d52d4a3" xsi:nil="true"/>
    <_Flow_SignoffStatus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C5248358-1D36-47C2-BFF0-CA22E9DB1E29}"/>
</file>

<file path=customXml/itemProps2.xml><?xml version="1.0" encoding="utf-8"?>
<ds:datastoreItem xmlns:ds="http://schemas.openxmlformats.org/officeDocument/2006/customXml" ds:itemID="{C65EDF3C-F985-474F-9B20-637DE6BA7C2E}"/>
</file>

<file path=customXml/itemProps3.xml><?xml version="1.0" encoding="utf-8"?>
<ds:datastoreItem xmlns:ds="http://schemas.openxmlformats.org/officeDocument/2006/customXml" ds:itemID="{162A1034-CFD1-432D-96B1-B734457ACFC3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2025-05-29T16:40:49Z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