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16A581E-AD35-0075-A578-0AEB8BE4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576" y="1401318"/>
            <a:ext cx="9832848" cy="4055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21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0CB7DE07-5353-4B6E-8AE8-654F5CF4B252}"/>
</file>

<file path=customXml/itemProps2.xml><?xml version="1.0" encoding="utf-8"?>
<ds:datastoreItem xmlns:ds="http://schemas.openxmlformats.org/officeDocument/2006/customXml" ds:itemID="{AE8448A5-7FA8-4E8B-9983-CAD50A4BEDE5}"/>
</file>

<file path=customXml/itemProps3.xml><?xml version="1.0" encoding="utf-8"?>
<ds:datastoreItem xmlns:ds="http://schemas.openxmlformats.org/officeDocument/2006/customXml" ds:itemID="{41AAD466-80B3-4641-97F8-B415D8B5FE1C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2025-05-29T16:39:59Z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