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C283215-0B35-BAFD-FF33-B4A677A38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616" y="502158"/>
            <a:ext cx="9954768" cy="585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27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B6AD5205-8D87-4D88-92CC-442D8182FF73}"/>
</file>

<file path=customXml/itemProps2.xml><?xml version="1.0" encoding="utf-8"?>
<ds:datastoreItem xmlns:ds="http://schemas.openxmlformats.org/officeDocument/2006/customXml" ds:itemID="{A474AE23-F363-4EA2-89F2-919A971DE29D}"/>
</file>

<file path=customXml/itemProps3.xml><?xml version="1.0" encoding="utf-8"?>
<ds:datastoreItem xmlns:ds="http://schemas.openxmlformats.org/officeDocument/2006/customXml" ds:itemID="{93328E1C-A98F-42AA-80DD-1F6001267DD0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2025-05-29T16:38:59Z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