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CDBA11B0-D8A1-7157-C871-2FA95353DC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775" y="2530792"/>
            <a:ext cx="4108450" cy="17964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D3288FE9-9E72-4197-B7AF-8D41CCB24913}"/>
</file>

<file path=customXml/itemProps2.xml><?xml version="1.0" encoding="utf-8"?>
<ds:datastoreItem xmlns:ds="http://schemas.openxmlformats.org/officeDocument/2006/customXml" ds:itemID="{8CC94460-CB04-48AA-9892-C30248D23F8F}"/>
</file>

<file path=customXml/itemProps3.xml><?xml version="1.0" encoding="utf-8"?>
<ds:datastoreItem xmlns:ds="http://schemas.openxmlformats.org/officeDocument/2006/customXml" ds:itemID="{65CA1E7D-2EF2-432D-9A48-66AF5E6D9788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2025-05-07T05:32:47Z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