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89A06FA-6E56-6819-A8AA-E711CD0A5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75" y="0"/>
            <a:ext cx="100928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811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759572A1-BCAA-4E8C-92AC-680C95B19386}"/>
</file>

<file path=customXml/itemProps2.xml><?xml version="1.0" encoding="utf-8"?>
<ds:datastoreItem xmlns:ds="http://schemas.openxmlformats.org/officeDocument/2006/customXml" ds:itemID="{AEDDC98F-4D0F-45C3-83BC-9607EDB04D45}"/>
</file>

<file path=customXml/itemProps3.xml><?xml version="1.0" encoding="utf-8"?>
<ds:datastoreItem xmlns:ds="http://schemas.openxmlformats.org/officeDocument/2006/customXml" ds:itemID="{D8758512-7275-4C1B-910F-118962F9C40A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2025-05-30T01:13:23Z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