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0BABC018-D105-98B2-B95D-5F2F58F08F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0" y="2418397"/>
            <a:ext cx="4064000" cy="20212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3D49692A-135F-44FC-9DD4-1F0EF16D39DF}"/>
</file>

<file path=customXml/itemProps2.xml><?xml version="1.0" encoding="utf-8"?>
<ds:datastoreItem xmlns:ds="http://schemas.openxmlformats.org/officeDocument/2006/customXml" ds:itemID="{E2BD0AF2-91D0-4AF2-B9C3-E6DE1D3B2AAD}"/>
</file>

<file path=customXml/itemProps3.xml><?xml version="1.0" encoding="utf-8"?>
<ds:datastoreItem xmlns:ds="http://schemas.openxmlformats.org/officeDocument/2006/customXml" ds:itemID="{C4F0C234-294A-455F-BE4C-90BD9ADA73BB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2025-05-07T05:31:37Z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