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38B7B01-5EC7-ADED-6CFC-03D0D9D38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065" y="2310130"/>
            <a:ext cx="6071870" cy="2237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40D33134-FBB6-47CA-BB24-BCDA30B61C6B}"/>
</file>

<file path=customXml/itemProps2.xml><?xml version="1.0" encoding="utf-8"?>
<ds:datastoreItem xmlns:ds="http://schemas.openxmlformats.org/officeDocument/2006/customXml" ds:itemID="{1B9055A4-5BC8-4825-BDF6-DD8F26AD017A}"/>
</file>

<file path=customXml/itemProps3.xml><?xml version="1.0" encoding="utf-8"?>
<ds:datastoreItem xmlns:ds="http://schemas.openxmlformats.org/officeDocument/2006/customXml" ds:itemID="{62F5038A-FE57-416D-90D2-FCBDC5BC8703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