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80EB3DD-BA26-6CD2-1EC7-06FC347980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75" y="2447607"/>
            <a:ext cx="2559050" cy="1962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55FA91E8-2DC1-4BB0-9ADF-7245C395585C}"/>
</file>

<file path=customXml/itemProps2.xml><?xml version="1.0" encoding="utf-8"?>
<ds:datastoreItem xmlns:ds="http://schemas.openxmlformats.org/officeDocument/2006/customXml" ds:itemID="{63B64CCE-2F71-4333-BED2-61D2C0C356A4}"/>
</file>

<file path=customXml/itemProps3.xml><?xml version="1.0" encoding="utf-8"?>
<ds:datastoreItem xmlns:ds="http://schemas.openxmlformats.org/officeDocument/2006/customXml" ds:itemID="{98D30154-3E63-4A0E-A0C3-A534B16E73F0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