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AD600C4C-453B-57CB-E679-98A526CFFD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942" y="1420368"/>
            <a:ext cx="10072116" cy="4017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244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9B235DCA-DBE3-4750-8369-A2B502959EE5}"/>
</file>

<file path=customXml/itemProps2.xml><?xml version="1.0" encoding="utf-8"?>
<ds:datastoreItem xmlns:ds="http://schemas.openxmlformats.org/officeDocument/2006/customXml" ds:itemID="{CE9DF541-1567-4D57-9814-1B2F3186C29C}"/>
</file>

<file path=customXml/itemProps3.xml><?xml version="1.0" encoding="utf-8"?>
<ds:datastoreItem xmlns:ds="http://schemas.openxmlformats.org/officeDocument/2006/customXml" ds:itemID="{878AE99D-B64A-4D03-8B0B-A81C43380123}"/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2025-06-02T05:11:07Z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