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B21F3766-6512-CF91-0926-EE0C383101D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730" y="2755582"/>
            <a:ext cx="4066540" cy="1346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Flow_SignoffStatus xmlns="321e8871-1c24-4f8a-8f1d-b9016d52d4a3" xsi:nil="true"/>
    <_x65e5__x4ed8__x3068__x6642__x523b_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F34120A6-3F43-48E2-9CFC-AB6B36F0EEF5}"/>
</file>

<file path=customXml/itemProps2.xml><?xml version="1.0" encoding="utf-8"?>
<ds:datastoreItem xmlns:ds="http://schemas.openxmlformats.org/officeDocument/2006/customXml" ds:itemID="{1CCDE235-A26A-4835-95B0-DD87FEFE52FC}"/>
</file>

<file path=customXml/itemProps3.xml><?xml version="1.0" encoding="utf-8"?>
<ds:datastoreItem xmlns:ds="http://schemas.openxmlformats.org/officeDocument/2006/customXml" ds:itemID="{294C8181-60F3-41D5-AAB1-FAE9807EDB10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2025-05-07T05:27:44Z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