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C9A28F50-6170-9D90-F6C1-ADE0E90883C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393565" y="2421890"/>
            <a:ext cx="3404870" cy="201422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DC86F488-3CB1-49E5-8620-8A675CC6FBA1}"/>
</file>

<file path=customXml/itemProps2.xml><?xml version="1.0" encoding="utf-8"?>
<ds:datastoreItem xmlns:ds="http://schemas.openxmlformats.org/officeDocument/2006/customXml" ds:itemID="{CD95C2A2-2E4C-49CD-9E77-75927C2E0C23}"/>
</file>

<file path=customXml/itemProps3.xml><?xml version="1.0" encoding="utf-8"?>
<ds:datastoreItem xmlns:ds="http://schemas.openxmlformats.org/officeDocument/2006/customXml" ds:itemID="{D36CADC5-474C-4D11-8550-2C158452C937}"/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2025-05-07T05:27:14Z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