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035FA5D-C745-2942-AF24-18C72CFC8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87" y="2758122"/>
            <a:ext cx="4543425" cy="13417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9D30C650-0F5E-47F3-ABBE-B65BFF4A2CFA}"/>
</file>

<file path=customXml/itemProps2.xml><?xml version="1.0" encoding="utf-8"?>
<ds:datastoreItem xmlns:ds="http://schemas.openxmlformats.org/officeDocument/2006/customXml" ds:itemID="{7707C9E1-9FCD-4A5E-B645-4E48DB7FAE1E}"/>
</file>

<file path=customXml/itemProps3.xml><?xml version="1.0" encoding="utf-8"?>
<ds:datastoreItem xmlns:ds="http://schemas.openxmlformats.org/officeDocument/2006/customXml" ds:itemID="{0384314B-603F-44D2-92F2-F82A8293AA87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