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144" y="-3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16E38A8-6D2D-80C5-2CF4-2CEAE963DF8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68778" b="8609"/>
          <a:stretch/>
        </p:blipFill>
        <p:spPr>
          <a:xfrm>
            <a:off x="4056080" y="505675"/>
            <a:ext cx="3092865" cy="5846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27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209AA844-C4BB-43BF-A0F0-808BD20913F3}"/>
</file>

<file path=customXml/itemProps2.xml><?xml version="1.0" encoding="utf-8"?>
<ds:datastoreItem xmlns:ds="http://schemas.openxmlformats.org/officeDocument/2006/customXml" ds:itemID="{CA9BA8B9-641F-466B-B3F3-AD3A473157F6}"/>
</file>

<file path=customXml/itemProps3.xml><?xml version="1.0" encoding="utf-8"?>
<ds:datastoreItem xmlns:ds="http://schemas.openxmlformats.org/officeDocument/2006/customXml" ds:itemID="{06C987B8-368A-4172-984C-22A8E0A9DAC7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2025-05-30T04:23:00Z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