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FBB1092-6856-244C-AAA6-B19DCDA925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391" y="1078230"/>
            <a:ext cx="9438132" cy="470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785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39922B4E-D5EF-4743-A356-B59FEDEAE1E4}"/>
</file>

<file path=customXml/itemProps2.xml><?xml version="1.0" encoding="utf-8"?>
<ds:datastoreItem xmlns:ds="http://schemas.openxmlformats.org/officeDocument/2006/customXml" ds:itemID="{F2F0A2A9-73BE-4551-9C51-7267426E8F85}"/>
</file>

<file path=customXml/itemProps3.xml><?xml version="1.0" encoding="utf-8"?>
<ds:datastoreItem xmlns:ds="http://schemas.openxmlformats.org/officeDocument/2006/customXml" ds:itemID="{8E3F8180-6CB5-4ABD-88A2-F979D0F48F81}"/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2025-05-30T04:21:52Z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