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77" y="-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66293BBC-C1B0-D80F-BDCD-420010CBFC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3632" y="1340768"/>
            <a:ext cx="6828966" cy="384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B255C76A-0F8D-4730-BD29-81564823D11D}"/>
</file>

<file path=customXml/itemProps2.xml><?xml version="1.0" encoding="utf-8"?>
<ds:datastoreItem xmlns:ds="http://schemas.openxmlformats.org/officeDocument/2006/customXml" ds:itemID="{50C05DA7-E17C-4D7A-8BE5-D4EAA8BAC08C}"/>
</file>

<file path=customXml/itemProps3.xml><?xml version="1.0" encoding="utf-8"?>
<ds:datastoreItem xmlns:ds="http://schemas.openxmlformats.org/officeDocument/2006/customXml" ds:itemID="{1892FD47-7986-4278-BE50-B3F452D2081E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2025-05-21T14:33:42Z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