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E35133A-3FF6-3E0F-9B7C-E417D547D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857250"/>
            <a:ext cx="51435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79DDB96D-F97D-4C5B-B499-B3EE4E479B96}"/>
</file>

<file path=customXml/itemProps2.xml><?xml version="1.0" encoding="utf-8"?>
<ds:datastoreItem xmlns:ds="http://schemas.openxmlformats.org/officeDocument/2006/customXml" ds:itemID="{EDF7B8FF-E9AC-4063-94FD-6781B0F3BEF4}"/>
</file>

<file path=customXml/itemProps3.xml><?xml version="1.0" encoding="utf-8"?>
<ds:datastoreItem xmlns:ds="http://schemas.openxmlformats.org/officeDocument/2006/customXml" ds:itemID="{3F164D4E-2743-4F67-AB53-AC9C0512A749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2025-05-27T12:46:07Z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