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DAE1B90-879D-AC4C-BDBE-EFDB4B845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71500"/>
            <a:ext cx="5715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EBE94152-EBA8-4BB7-A945-1F3A6AA3B747}"/>
</file>

<file path=customXml/itemProps2.xml><?xml version="1.0" encoding="utf-8"?>
<ds:datastoreItem xmlns:ds="http://schemas.openxmlformats.org/officeDocument/2006/customXml" ds:itemID="{A4FBCF47-5DB9-4235-97EF-FDF30C69108B}"/>
</file>

<file path=customXml/itemProps3.xml><?xml version="1.0" encoding="utf-8"?>
<ds:datastoreItem xmlns:ds="http://schemas.openxmlformats.org/officeDocument/2006/customXml" ds:itemID="{F5767B39-797A-4CE9-BAA6-9A77B81B85CA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2025-05-27T12:45:40Z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