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A1B8F158-4383-AC10-8CEE-922D100002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0" y="857250"/>
            <a:ext cx="51435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7F5CBC09D45584B8EF473BCD079B9D7" ma:contentTypeVersion="21" ma:contentTypeDescription="新しいドキュメントを作成します。" ma:contentTypeScope="" ma:versionID="fe13b6b6c2ea0299752390032fdc8205">
  <xsd:schema xmlns:xsd="http://www.w3.org/2001/XMLSchema" xmlns:xs="http://www.w3.org/2001/XMLSchema" xmlns:p="http://schemas.microsoft.com/office/2006/metadata/properties" xmlns:ns2="321e8871-1c24-4f8a-8f1d-b9016d52d4a3" xmlns:ns3="8ee52e10-ab1a-4c94-9d82-ab5dbf513320" targetNamespace="http://schemas.microsoft.com/office/2006/metadata/properties" ma:root="true" ma:fieldsID="a27c41911092a132a016a46fdbec37de" ns2:_="" ns3:_="">
    <xsd:import namespace="321e8871-1c24-4f8a-8f1d-b9016d52d4a3"/>
    <xsd:import namespace="8ee52e10-ab1a-4c94-9d82-ab5dbf5133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_Flow_SignoffStatus" minOccurs="0"/>
                <xsd:element ref="ns2:MediaServiceBillingMetadata" minOccurs="0"/>
                <xsd:element ref="ns2:_x66f4__x65b0__x6642__x523b_" minOccurs="0"/>
                <xsd:element ref="ns2:_x65e5__x4ed8__x3068__x6642__x523b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e8871-1c24-4f8a-8f1d-b9016d52d4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f804ebf9-b652-43cc-9369-06696671cd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_Flow_SignoffStatus" ma:index="21" nillable="true" ma:displayName="承認の状態" ma:internalName="_x0024_Resources_x003a_core_x002c_Signoff_Status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  <xsd:element name="_x66f4__x65b0__x6642__x523b_" ma:index="23" nillable="true" ma:displayName="更新時刻" ma:format="DateTime" ma:internalName="_x66f4__x65b0__x6642__x523b_">
      <xsd:simpleType>
        <xsd:restriction base="dms:DateTime"/>
      </xsd:simpleType>
    </xsd:element>
    <xsd:element name="_x65e5__x4ed8__x3068__x6642__x523b_" ma:index="24" nillable="true" ma:displayName="日付と時刻" ma:format="DateTime" ma:internalName="_x65e5__x4ed8__x3068__x6642__x523b_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e52e10-ab1a-4c94-9d82-ab5dbf51332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ae99ec8-9ab7-4d58-9f97-a9fcb5e8df7b}" ma:internalName="TaxCatchAll" ma:showField="CatchAllData" ma:web="8ee52e10-ab1a-4c94-9d82-ab5dbf5133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21e8871-1c24-4f8a-8f1d-b9016d52d4a3">
      <Terms xmlns="http://schemas.microsoft.com/office/infopath/2007/PartnerControls"/>
    </lcf76f155ced4ddcb4097134ff3c332f>
    <TaxCatchAll xmlns="8ee52e10-ab1a-4c94-9d82-ab5dbf513320" xsi:nil="true"/>
    <_x66f4__x65b0__x6642__x523b_ xmlns="321e8871-1c24-4f8a-8f1d-b9016d52d4a3" xsi:nil="true"/>
    <_Flow_SignoffStatus xmlns="321e8871-1c24-4f8a-8f1d-b9016d52d4a3" xsi:nil="true"/>
    <_x65e5__x4ed8__x3068__x6642__x523b_ xmlns="321e8871-1c24-4f8a-8f1d-b9016d52d4a3" xsi:nil="true"/>
  </documentManagement>
</p:properties>
</file>

<file path=customXml/itemProps1.xml><?xml version="1.0" encoding="utf-8"?>
<ds:datastoreItem xmlns:ds="http://schemas.openxmlformats.org/officeDocument/2006/customXml" ds:itemID="{979DBD32-5222-4B9B-9B15-F42720074E81}"/>
</file>

<file path=customXml/itemProps2.xml><?xml version="1.0" encoding="utf-8"?>
<ds:datastoreItem xmlns:ds="http://schemas.openxmlformats.org/officeDocument/2006/customXml" ds:itemID="{5CEE4B05-5C7A-4D3B-8B2F-058A4AC4559F}"/>
</file>

<file path=customXml/itemProps3.xml><?xml version="1.0" encoding="utf-8"?>
<ds:datastoreItem xmlns:ds="http://schemas.openxmlformats.org/officeDocument/2006/customXml" ds:itemID="{40155821-E60C-4E08-8FCB-1EBE1739659A}"/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2024-04-12T05:53:26Z</dcterms:created>
  <dcterms:modified xsi:type="dcterms:W3CDTF">2025-05-27T12:45:20Z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0x01010027F5CBC09D45584B8EF473BCD079B9D7</vt:lpwstr>
  </property>
</Properties>
</file>