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992A3F1-29D5-ECC0-C460-15D336B20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05000"/>
            <a:ext cx="3048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93E54BD6-5923-4228-A2C0-9AAFEC50817A}"/>
</file>

<file path=customXml/itemProps2.xml><?xml version="1.0" encoding="utf-8"?>
<ds:datastoreItem xmlns:ds="http://schemas.openxmlformats.org/officeDocument/2006/customXml" ds:itemID="{F078FC0B-3810-4838-8C84-B77D0ED52B58}"/>
</file>

<file path=customXml/itemProps3.xml><?xml version="1.0" encoding="utf-8"?>
<ds:datastoreItem xmlns:ds="http://schemas.openxmlformats.org/officeDocument/2006/customXml" ds:itemID="{FDDA6173-CDEE-4E15-BE7D-8541C1DAC820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2025-05-27T12:43:55Z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