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54BFABB1-5B7E-D5BC-356A-488010611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88" y="0"/>
            <a:ext cx="48466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5A512A03-49A8-4C8F-966C-48D7CB991D27}"/>
</file>

<file path=customXml/itemProps2.xml><?xml version="1.0" encoding="utf-8"?>
<ds:datastoreItem xmlns:ds="http://schemas.openxmlformats.org/officeDocument/2006/customXml" ds:itemID="{B5F55B86-6C38-41A4-BD03-0DE6E594549B}"/>
</file>

<file path=customXml/itemProps3.xml><?xml version="1.0" encoding="utf-8"?>
<ds:datastoreItem xmlns:ds="http://schemas.openxmlformats.org/officeDocument/2006/customXml" ds:itemID="{5054AA8C-BA9D-42DC-BC0D-18BEE86C4F3D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2025-06-03T11:23:44Z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