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EA37E8-3BFD-4AEB-ABD0-F00B9C057F6B}" v="2" dt="2025-05-20T14:10:56.262"/>
    <p1510:client id="{B2A46665-44E1-4ED9-9C07-02BA1FF565CD}" v="1" dt="2025-05-20T13:20:03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多田 昌史" userId="cfd0001b-4777-4af4-9942-832247355984" providerId="ADAL" clId="{A9EA37E8-3BFD-4AEB-ABD0-F00B9C057F6B}"/>
    <pc:docChg chg="custSel modSld">
      <pc:chgData name="多田 昌史" userId="cfd0001b-4777-4af4-9942-832247355984" providerId="ADAL" clId="{A9EA37E8-3BFD-4AEB-ABD0-F00B9C057F6B}" dt="2025-05-20T14:10:52.146" v="1" actId="478"/>
      <pc:docMkLst>
        <pc:docMk/>
      </pc:docMkLst>
      <pc:sldChg chg="delSp mod">
        <pc:chgData name="多田 昌史" userId="cfd0001b-4777-4af4-9942-832247355984" providerId="ADAL" clId="{A9EA37E8-3BFD-4AEB-ABD0-F00B9C057F6B}" dt="2025-05-20T14:10:52.146" v="1" actId="478"/>
        <pc:sldMkLst>
          <pc:docMk/>
          <pc:sldMk cId="563591421" sldId="258"/>
        </pc:sldMkLst>
        <pc:picChg chg="del">
          <ac:chgData name="多田 昌史" userId="cfd0001b-4777-4af4-9942-832247355984" providerId="ADAL" clId="{A9EA37E8-3BFD-4AEB-ABD0-F00B9C057F6B}" dt="2025-05-20T14:10:52.146" v="1" actId="478"/>
          <ac:picMkLst>
            <pc:docMk/>
            <pc:sldMk cId="563591421" sldId="258"/>
            <ac:picMk id="2" creationId="{37A4CBAC-FA81-F606-2E2C-13A77C6BD782}"/>
          </ac:picMkLst>
        </pc:picChg>
        <pc:picChg chg="del">
          <ac:chgData name="多田 昌史" userId="cfd0001b-4777-4af4-9942-832247355984" providerId="ADAL" clId="{A9EA37E8-3BFD-4AEB-ABD0-F00B9C057F6B}" dt="2025-05-20T14:06:06.022" v="0" actId="478"/>
          <ac:picMkLst>
            <pc:docMk/>
            <pc:sldMk cId="563591421" sldId="258"/>
            <ac:picMk id="3" creationId="{776ABDFD-4450-1A23-CC2B-C87A15D38076}"/>
          </ac:picMkLst>
        </pc:picChg>
      </pc:sldChg>
    </pc:docChg>
  </pc:docChgLst>
  <pc:docChgLst>
    <pc:chgData name="多田 昌史" userId="cfd0001b-4777-4af4-9942-832247355984" providerId="ADAL" clId="{B2A46665-44E1-4ED9-9C07-02BA1FF565CD}"/>
    <pc:docChg chg="custSel modSld">
      <pc:chgData name="多田 昌史" userId="cfd0001b-4777-4af4-9942-832247355984" providerId="ADAL" clId="{B2A46665-44E1-4ED9-9C07-02BA1FF565CD}" dt="2025-05-20T13:19:58.500" v="0" actId="478"/>
      <pc:docMkLst>
        <pc:docMk/>
      </pc:docMkLst>
      <pc:sldChg chg="delSp mod">
        <pc:chgData name="多田 昌史" userId="cfd0001b-4777-4af4-9942-832247355984" providerId="ADAL" clId="{B2A46665-44E1-4ED9-9C07-02BA1FF565CD}" dt="2025-05-20T13:19:58.500" v="0" actId="478"/>
        <pc:sldMkLst>
          <pc:docMk/>
          <pc:sldMk cId="2647850290" sldId="257"/>
        </pc:sldMkLst>
        <pc:picChg chg="del">
          <ac:chgData name="多田 昌史" userId="cfd0001b-4777-4af4-9942-832247355984" providerId="ADAL" clId="{B2A46665-44E1-4ED9-9C07-02BA1FF565CD}" dt="2025-05-20T13:19:58.500" v="0" actId="478"/>
          <ac:picMkLst>
            <pc:docMk/>
            <pc:sldMk cId="2647850290" sldId="257"/>
            <ac:picMk id="2" creationId="{D9271C93-33D6-F8FE-EDE5-A373948EB8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A9DC762-19D1-C870-ED04-3BCD58139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324" y="136398"/>
            <a:ext cx="9293352" cy="658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9B9E5F3-CCDE-0798-5ABA-DF98AEA58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324" y="153924"/>
            <a:ext cx="9293352" cy="655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60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A65B60C-BB1B-C28B-9136-034B04B7B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196" y="1436370"/>
            <a:ext cx="9817608" cy="398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50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422C45-33DD-47AC-BA85-3B1E82B24770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321e8871-1c24-4f8a-8f1d-b9016d52d4a3"/>
    <ds:schemaRef ds:uri="http://schemas.microsoft.com/office/infopath/2007/PartnerControls"/>
    <ds:schemaRef ds:uri="8ee52e10-ab1a-4c94-9d82-ab5dbf513320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BD53FAD-AA3C-4DB6-BA24-B68793828C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31E119-290D-4777-A68F-EC11871C8422}"/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2025-06-04T23:56:57Z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  <property fmtid="{D5CDD505-2E9C-101B-9397-08002B2CF9AE}" pid="3" name="MediaServiceImageTags">
    <vt:lpwstr/>
  </property>
</Properties>
</file>