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978" y="-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BBD68B6-2714-7D84-AFCA-8AF233FBC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802" y="1791462"/>
            <a:ext cx="6978396" cy="327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FAEAF907-29BD-4DCF-B6CA-8F4573A49B8C}"/>
</file>

<file path=customXml/itemProps2.xml><?xml version="1.0" encoding="utf-8"?>
<ds:datastoreItem xmlns:ds="http://schemas.openxmlformats.org/officeDocument/2006/customXml" ds:itemID="{F1FA02CC-17BB-422D-8F61-C8FCB3CEADCA}"/>
</file>

<file path=customXml/itemProps3.xml><?xml version="1.0" encoding="utf-8"?>
<ds:datastoreItem xmlns:ds="http://schemas.openxmlformats.org/officeDocument/2006/customXml" ds:itemID="{FB18110E-3672-403E-88E8-01564F646CB5}"/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2025-05-29T15:46:08Z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