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14B4BE9-625E-7F5D-C731-8AB322C9C9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1602"/>
          <a:stretch/>
        </p:blipFill>
        <p:spPr>
          <a:xfrm>
            <a:off x="3076345" y="2311357"/>
            <a:ext cx="6039309" cy="2235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06BFD912-3C42-4734-8ED9-C179AA8819E4}"/>
</file>

<file path=customXml/itemProps2.xml><?xml version="1.0" encoding="utf-8"?>
<ds:datastoreItem xmlns:ds="http://schemas.openxmlformats.org/officeDocument/2006/customXml" ds:itemID="{75B8C42A-527F-4496-8875-3A78541E81D0}"/>
</file>

<file path=customXml/itemProps3.xml><?xml version="1.0" encoding="utf-8"?>
<ds:datastoreItem xmlns:ds="http://schemas.openxmlformats.org/officeDocument/2006/customXml" ds:itemID="{C9550CDC-6B2D-441E-AC65-F834DC9D495D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2025-05-07T04:36:41Z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