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ダイアグラム, 設計図&#10;&#10;自動的に生成された説明">
            <a:extLst>
              <a:ext uri="{FF2B5EF4-FFF2-40B4-BE49-F238E27FC236}">
                <a16:creationId xmlns:a16="http://schemas.microsoft.com/office/drawing/2014/main" id="{2F2FD308-D092-4A0E-B975-47ED680C19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620" y="2199640"/>
            <a:ext cx="1767205" cy="863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2993C6A-7E48-8040-A527-0FF1BDDE3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540" y="3650615"/>
            <a:ext cx="1079500" cy="1052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FCAF80-3F86-8841-6789-69AF7C1D1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985" y="3649980"/>
            <a:ext cx="1772285" cy="1043940"/>
          </a:xfrm>
          <a:prstGeom prst="rect">
            <a:avLst/>
          </a:prstGeom>
        </p:spPr>
      </p:pic>
      <p:pic>
        <p:nvPicPr>
          <p:cNvPr id="6" name="Picture 54">
            <a:extLst>
              <a:ext uri="{FF2B5EF4-FFF2-40B4-BE49-F238E27FC236}">
                <a16:creationId xmlns:a16="http://schemas.microsoft.com/office/drawing/2014/main" id="{D212F103-DA02-4E59-A8D6-A08D68173D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420" y="3602355"/>
            <a:ext cx="1209040" cy="10439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3A61A5F-9C1B-9DAE-BFE9-4312DC37B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154555"/>
            <a:ext cx="1430020" cy="8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F5CBC09D45584B8EF473BCD079B9D7" ma:contentTypeVersion="21" ma:contentTypeDescription="新しいドキュメントを作成します。" ma:contentTypeScope="" ma:versionID="fe13b6b6c2ea0299752390032fdc8205">
  <xsd:schema xmlns:xsd="http://www.w3.org/2001/XMLSchema" xmlns:xs="http://www.w3.org/2001/XMLSchema" xmlns:p="http://schemas.microsoft.com/office/2006/metadata/properties" xmlns:ns2="321e8871-1c24-4f8a-8f1d-b9016d52d4a3" xmlns:ns3="8ee52e10-ab1a-4c94-9d82-ab5dbf513320" targetNamespace="http://schemas.microsoft.com/office/2006/metadata/properties" ma:root="true" ma:fieldsID="a27c41911092a132a016a46fdbec37de" ns2:_="" ns3:_="">
    <xsd:import namespace="321e8871-1c24-4f8a-8f1d-b9016d52d4a3"/>
    <xsd:import namespace="8ee52e10-ab1a-4c94-9d82-ab5dbf513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  <xsd:element ref="ns2:_x66f4__x65b0__x6642__x523b_" minOccurs="0"/>
                <xsd:element ref="ns2:_x65e5__x4ed8__x3068__x6642__x523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8871-1c24-4f8a-8f1d-b9016d52d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f804ebf9-b652-43cc-9369-06696671c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66f4__x65b0__x6642__x523b_" ma:index="23" nillable="true" ma:displayName="更新時刻" ma:format="DateTime" ma:internalName="_x66f4__x65b0__x6642__x523b_">
      <xsd:simpleType>
        <xsd:restriction base="dms:DateTime"/>
      </xsd:simpleType>
    </xsd:element>
    <xsd:element name="_x65e5__x4ed8__x3068__x6642__x523b_" ma:index="24" nillable="true" ma:displayName="日付と時刻" ma:format="DateTime" ma:internalName="_x65e5__x4ed8__x3068__x6642__x523b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2e10-ab1a-4c94-9d82-ab5dbf5133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e99ec8-9ab7-4d58-9f97-a9fcb5e8df7b}" ma:internalName="TaxCatchAll" ma:showField="CatchAllData" ma:web="8ee52e10-ab1a-4c94-9d82-ab5dbf513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1e8871-1c24-4f8a-8f1d-b9016d52d4a3">
      <Terms xmlns="http://schemas.microsoft.com/office/infopath/2007/PartnerControls"/>
    </lcf76f155ced4ddcb4097134ff3c332f>
    <TaxCatchAll xmlns="8ee52e10-ab1a-4c94-9d82-ab5dbf513320" xsi:nil="true"/>
    <_x66f4__x65b0__x6642__x523b_ xmlns="321e8871-1c24-4f8a-8f1d-b9016d52d4a3" xsi:nil="true"/>
    <_Flow_SignoffStatus xmlns="321e8871-1c24-4f8a-8f1d-b9016d52d4a3" xsi:nil="true"/>
    <_x65e5__x4ed8__x3068__x6642__x523b_ xmlns="321e8871-1c24-4f8a-8f1d-b9016d52d4a3" xsi:nil="true"/>
  </documentManagement>
</p:properties>
</file>

<file path=customXml/itemProps1.xml><?xml version="1.0" encoding="utf-8"?>
<ds:datastoreItem xmlns:ds="http://schemas.openxmlformats.org/officeDocument/2006/customXml" ds:itemID="{36CFD805-264A-4627-97B3-58248337579A}"/>
</file>

<file path=customXml/itemProps2.xml><?xml version="1.0" encoding="utf-8"?>
<ds:datastoreItem xmlns:ds="http://schemas.openxmlformats.org/officeDocument/2006/customXml" ds:itemID="{B813E8CC-5749-4710-AA12-112D1BD068E8}"/>
</file>

<file path=customXml/itemProps3.xml><?xml version="1.0" encoding="utf-8"?>
<ds:datastoreItem xmlns:ds="http://schemas.openxmlformats.org/officeDocument/2006/customXml" ds:itemID="{4A6964B2-9980-452D-B4BF-3E4F6149A99A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2024-04-12T05:53:26Z</dcterms:created>
  <dcterms:modified xsi:type="dcterms:W3CDTF">2025-05-07T04:36:11Z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0x01010027F5CBC09D45584B8EF473BCD079B9D7</vt:lpwstr>
  </property>
</Properties>
</file>