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1CDFFE-A56E-49E9-BBA0-0FB32FD8B83E}" v="1" dt="2025-05-26T14:58:54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多田 昌史" userId="cfd0001b-4777-4af4-9942-832247355984" providerId="ADAL" clId="{151CDFFE-A56E-49E9-BBA0-0FB32FD8B83E}"/>
    <pc:docChg chg="custSel modSld">
      <pc:chgData name="多田 昌史" userId="cfd0001b-4777-4af4-9942-832247355984" providerId="ADAL" clId="{151CDFFE-A56E-49E9-BBA0-0FB32FD8B83E}" dt="2025-05-26T14:58:54.576" v="1"/>
      <pc:docMkLst>
        <pc:docMk/>
      </pc:docMkLst>
      <pc:sldChg chg="addSp delSp modSp mod">
        <pc:chgData name="多田 昌史" userId="cfd0001b-4777-4af4-9942-832247355984" providerId="ADAL" clId="{151CDFFE-A56E-49E9-BBA0-0FB32FD8B83E}" dt="2025-05-26T14:58:54.576" v="1"/>
        <pc:sldMkLst>
          <pc:docMk/>
          <pc:sldMk cId="696432296" sldId="257"/>
        </pc:sldMkLst>
        <pc:picChg chg="del">
          <ac:chgData name="多田 昌史" userId="cfd0001b-4777-4af4-9942-832247355984" providerId="ADAL" clId="{151CDFFE-A56E-49E9-BBA0-0FB32FD8B83E}" dt="2025-05-26T14:58:53.065" v="0" actId="478"/>
          <ac:picMkLst>
            <pc:docMk/>
            <pc:sldMk cId="696432296" sldId="257"/>
            <ac:picMk id="2" creationId="{18CACA76-BE0B-B233-9F81-A999274CE44E}"/>
          </ac:picMkLst>
        </pc:picChg>
        <pc:picChg chg="add mod">
          <ac:chgData name="多田 昌史" userId="cfd0001b-4777-4af4-9942-832247355984" providerId="ADAL" clId="{151CDFFE-A56E-49E9-BBA0-0FB32FD8B83E}" dt="2025-05-26T14:58:54.576" v="1"/>
          <ac:picMkLst>
            <pc:docMk/>
            <pc:sldMk cId="696432296" sldId="257"/>
            <ac:picMk id="3" creationId="{946A1AB2-9299-40BF-7440-F6F5578E150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46A1AB2-9299-40BF-7440-F6F5578E1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753" y="624424"/>
            <a:ext cx="9692640" cy="339242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BF1F36B-0E71-3856-8D1A-83C5B9F351E1}"/>
              </a:ext>
            </a:extLst>
          </p:cNvPr>
          <p:cNvSpPr txBox="1"/>
          <p:nvPr/>
        </p:nvSpPr>
        <p:spPr>
          <a:xfrm>
            <a:off x="1143000" y="476250"/>
            <a:ext cx="773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[</a:t>
            </a:r>
            <a:r>
              <a:rPr kumimoji="1" lang="ja-JP" altLang="en-US" dirty="0"/>
              <a:t>第</a:t>
            </a:r>
            <a:r>
              <a:rPr kumimoji="1" lang="en-US" altLang="ja-JP" dirty="0"/>
              <a:t>123-4-1]</a:t>
            </a:r>
            <a:r>
              <a:rPr kumimoji="1" lang="ja-JP" altLang="en-US" dirty="0"/>
              <a:t>次世代地熱発電（クローズドループ・超臨界地熱発電）</a:t>
            </a:r>
            <a:r>
              <a:rPr kumimoji="1" lang="en-US" altLang="ja-JP"/>
              <a:t>.pptx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432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F71CA-3C40-4B4D-8FD4-D0082C83F988}">
  <ds:schemaRefs>
    <ds:schemaRef ds:uri="http://purl.org/dc/elements/1.1/"/>
    <ds:schemaRef ds:uri="http://schemas.microsoft.com/office/2006/metadata/properties"/>
    <ds:schemaRef ds:uri="8ee52e10-ab1a-4c94-9d82-ab5dbf513320"/>
    <ds:schemaRef ds:uri="http://www.w3.org/XML/1998/namespace"/>
    <ds:schemaRef ds:uri="http://schemas.openxmlformats.org/package/2006/metadata/core-properties"/>
    <ds:schemaRef ds:uri="321e8871-1c24-4f8a-8f1d-b9016d52d4a3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CC6CB7F-8D01-4626-8C6F-33A557D88ADD}"/>
</file>

<file path=customXml/itemProps3.xml><?xml version="1.0" encoding="utf-8"?>
<ds:datastoreItem xmlns:ds="http://schemas.openxmlformats.org/officeDocument/2006/customXml" ds:itemID="{396BAC96-8A87-4CA5-9385-2CDAF4BFC6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</Words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2025-05-27T07:45:13Z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  <property fmtid="{D5CDD505-2E9C-101B-9397-08002B2CF9AE}" pid="3" name="MediaServiceImageTags">
    <vt:lpwstr/>
  </property>
</Properties>
</file>