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15C1D59-6C86-C7C4-F83B-F07FDA9FF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890" y="2213927"/>
            <a:ext cx="6840220" cy="243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05A2831-282E-4F7A-87D7-949A4395FFF6}"/>
</file>

<file path=customXml/itemProps2.xml><?xml version="1.0" encoding="utf-8"?>
<ds:datastoreItem xmlns:ds="http://schemas.openxmlformats.org/officeDocument/2006/customXml" ds:itemID="{D6AD1E08-66F9-4320-B400-6C0BD24B109E}"/>
</file>

<file path=customXml/itemProps3.xml><?xml version="1.0" encoding="utf-8"?>
<ds:datastoreItem xmlns:ds="http://schemas.openxmlformats.org/officeDocument/2006/customXml" ds:itemID="{ADAA7582-C035-4494-964A-62A4C6923E69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