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AF587BE-A857-A7C4-122C-00E84B2E2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178" y="2369058"/>
            <a:ext cx="7819644" cy="21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B64E2EA6-F212-4905-AB11-EEB7233B0FF0}"/>
</file>

<file path=customXml/itemProps2.xml><?xml version="1.0" encoding="utf-8"?>
<ds:datastoreItem xmlns:ds="http://schemas.openxmlformats.org/officeDocument/2006/customXml" ds:itemID="{BE15B5D7-0DAD-4101-9775-DAE11732D01E}"/>
</file>

<file path=customXml/itemProps3.xml><?xml version="1.0" encoding="utf-8"?>
<ds:datastoreItem xmlns:ds="http://schemas.openxmlformats.org/officeDocument/2006/customXml" ds:itemID="{99490729-DF60-4A08-B144-0CE2449D9E28}"/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2025-05-20T13:15:23Z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