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9876D36-AAC8-E7A7-291C-B90A5AC75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6507" y="1921164"/>
            <a:ext cx="7916297" cy="271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F5108AE1-CC06-4CBC-8764-EB6690B8DE44}"/>
</file>

<file path=customXml/itemProps2.xml><?xml version="1.0" encoding="utf-8"?>
<ds:datastoreItem xmlns:ds="http://schemas.openxmlformats.org/officeDocument/2006/customXml" ds:itemID="{4545C652-BAF2-4078-ABAD-683F05CC06D8}"/>
</file>

<file path=customXml/itemProps3.xml><?xml version="1.0" encoding="utf-8"?>
<ds:datastoreItem xmlns:ds="http://schemas.openxmlformats.org/officeDocument/2006/customXml" ds:itemID="{16215D30-7DF1-4EB5-A9D5-53877482BAEA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