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B504BA4-5DAC-E502-384B-C5CDA9A58538}"/>
              </a:ext>
            </a:extLst>
          </p:cNvPr>
          <p:cNvSpPr/>
          <p:nvPr/>
        </p:nvSpPr>
        <p:spPr>
          <a:xfrm>
            <a:off x="2590800" y="5015938"/>
            <a:ext cx="1036320" cy="2173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399753C-0B74-75F9-9C0D-A3029D2765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5718" y="1416704"/>
            <a:ext cx="6783324" cy="3502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EC8A77CE-71D1-47E7-A564-34EFB9198BE7}"/>
</file>

<file path=customXml/itemProps2.xml><?xml version="1.0" encoding="utf-8"?>
<ds:datastoreItem xmlns:ds="http://schemas.openxmlformats.org/officeDocument/2006/customXml" ds:itemID="{BCF1330E-A2C6-4421-960A-66D6A9CD37D7}"/>
</file>

<file path=customXml/itemProps3.xml><?xml version="1.0" encoding="utf-8"?>
<ds:datastoreItem xmlns:ds="http://schemas.openxmlformats.org/officeDocument/2006/customXml" ds:itemID="{5BB58EDA-E6CA-4752-865C-F70367953BE6}"/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2025-05-10T03:23:24Z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