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8CF8E1-822C-48E6-A506-CCE86CC42996}" v="1" dt="2025-05-26T14:44:14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多田 昌史" userId="cfd0001b-4777-4af4-9942-832247355984" providerId="ADAL" clId="{B78CF8E1-822C-48E6-A506-CCE86CC42996}"/>
    <pc:docChg chg="custSel modSld">
      <pc:chgData name="多田 昌史" userId="cfd0001b-4777-4af4-9942-832247355984" providerId="ADAL" clId="{B78CF8E1-822C-48E6-A506-CCE86CC42996}" dt="2025-05-26T14:44:14.497" v="1"/>
      <pc:docMkLst>
        <pc:docMk/>
      </pc:docMkLst>
      <pc:sldChg chg="addSp delSp modSp mod">
        <pc:chgData name="多田 昌史" userId="cfd0001b-4777-4af4-9942-832247355984" providerId="ADAL" clId="{B78CF8E1-822C-48E6-A506-CCE86CC42996}" dt="2025-05-26T14:44:14.497" v="1"/>
        <pc:sldMkLst>
          <pc:docMk/>
          <pc:sldMk cId="3862757133" sldId="256"/>
        </pc:sldMkLst>
        <pc:picChg chg="add mod">
          <ac:chgData name="多田 昌史" userId="cfd0001b-4777-4af4-9942-832247355984" providerId="ADAL" clId="{B78CF8E1-822C-48E6-A506-CCE86CC42996}" dt="2025-05-26T14:44:14.497" v="1"/>
          <ac:picMkLst>
            <pc:docMk/>
            <pc:sldMk cId="3862757133" sldId="256"/>
            <ac:picMk id="2" creationId="{A25C91CC-EAE7-D18C-28DD-D0D273D5A301}"/>
          </ac:picMkLst>
        </pc:picChg>
        <pc:picChg chg="del">
          <ac:chgData name="多田 昌史" userId="cfd0001b-4777-4af4-9942-832247355984" providerId="ADAL" clId="{B78CF8E1-822C-48E6-A506-CCE86CC42996}" dt="2025-05-26T14:44:12.702" v="0" actId="478"/>
          <ac:picMkLst>
            <pc:docMk/>
            <pc:sldMk cId="3862757133" sldId="256"/>
            <ac:picMk id="3" creationId="{536C5826-960E-B696-28E4-3249B9C61F9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25C91CC-EAE7-D18C-28DD-D0D273D5A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22" y="23622"/>
            <a:ext cx="9249156" cy="6810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0D5F02A9-2EB1-42B2-9EE0-6F86E0CA7D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045358-79F9-4B3D-9788-04C0A682CAFF}"/>
</file>

<file path=customXml/itemProps3.xml><?xml version="1.0" encoding="utf-8"?>
<ds:datastoreItem xmlns:ds="http://schemas.openxmlformats.org/officeDocument/2006/customXml" ds:itemID="{D091C15C-29F2-4E09-9314-DADDE15128F9}">
  <ds:schemaRefs>
    <ds:schemaRef ds:uri="http://purl.org/dc/elements/1.1/"/>
    <ds:schemaRef ds:uri="http://www.w3.org/XML/1998/namespace"/>
    <ds:schemaRef ds:uri="8ee52e10-ab1a-4c94-9d82-ab5dbf513320"/>
    <ds:schemaRef ds:uri="http://schemas.microsoft.com/office/2006/documentManagement/types"/>
    <ds:schemaRef ds:uri="321e8871-1c24-4f8a-8f1d-b9016d52d4a3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2025-05-26T14:44:19Z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  <property fmtid="{D5CDD505-2E9C-101B-9397-08002B2CF9AE}" pid="3" name="MediaServiceImageTags">
    <vt:lpwstr/>
  </property>
</Properties>
</file>