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2063BF0-58BA-DEA4-906C-003B25AD8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448" y="1772816"/>
            <a:ext cx="6345103" cy="296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89EB7CE-9E36-4C30-B420-F94AC3097A30}"/>
</file>

<file path=customXml/itemProps2.xml><?xml version="1.0" encoding="utf-8"?>
<ds:datastoreItem xmlns:ds="http://schemas.openxmlformats.org/officeDocument/2006/customXml" ds:itemID="{813500A6-EDF9-40DA-B75F-726B900A8E4B}"/>
</file>

<file path=customXml/itemProps3.xml><?xml version="1.0" encoding="utf-8"?>
<ds:datastoreItem xmlns:ds="http://schemas.openxmlformats.org/officeDocument/2006/customXml" ds:itemID="{A8757A5D-F02A-4638-ABAB-D11C2735E32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