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66D1CBAF-CFD7-B103-22F9-F6415EAEFF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10" y="1542473"/>
            <a:ext cx="6765959" cy="3103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39725876-952A-47D1-BE6D-60AF1EC4487E}"/>
</file>

<file path=customXml/itemProps2.xml><?xml version="1.0" encoding="utf-8"?>
<ds:datastoreItem xmlns:ds="http://schemas.openxmlformats.org/officeDocument/2006/customXml" ds:itemID="{51B64B78-2544-4BE4-88A1-297BE8E2CD91}"/>
</file>

<file path=customXml/itemProps3.xml><?xml version="1.0" encoding="utf-8"?>
<ds:datastoreItem xmlns:ds="http://schemas.openxmlformats.org/officeDocument/2006/customXml" ds:itemID="{4E992B51-3C1E-491F-87E7-48CBF0C08436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2025-05-07T04:28:25Z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