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4884A70-A091-881C-F2A6-1A84AC749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628" y="2302637"/>
            <a:ext cx="7968744" cy="22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966EC59-9035-44DE-9931-8749139611C1}"/>
</file>

<file path=customXml/itemProps2.xml><?xml version="1.0" encoding="utf-8"?>
<ds:datastoreItem xmlns:ds="http://schemas.openxmlformats.org/officeDocument/2006/customXml" ds:itemID="{56A0025A-C1AB-47BA-900B-8703B92F4BC7}"/>
</file>

<file path=customXml/itemProps3.xml><?xml version="1.0" encoding="utf-8"?>
<ds:datastoreItem xmlns:ds="http://schemas.openxmlformats.org/officeDocument/2006/customXml" ds:itemID="{495AA892-6C33-48E7-8164-0924FF83006F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