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499B079-F8AC-8617-7F88-B164B3ED5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953044"/>
            <a:ext cx="9029700" cy="495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x65e5__x4ed8__x3068__x6642__x523b_ xmlns="321e8871-1c24-4f8a-8f1d-b9016d52d4a3" xsi:nil="true"/>
    <_Flow_SignoffStatus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BA580B67-4F47-4974-BE55-D89C3C634621}"/>
</file>

<file path=customXml/itemProps2.xml><?xml version="1.0" encoding="utf-8"?>
<ds:datastoreItem xmlns:ds="http://schemas.openxmlformats.org/officeDocument/2006/customXml" ds:itemID="{DA72D7DA-BA8F-434F-8D99-CD79FB992B75}"/>
</file>

<file path=customXml/itemProps3.xml><?xml version="1.0" encoding="utf-8"?>
<ds:datastoreItem xmlns:ds="http://schemas.openxmlformats.org/officeDocument/2006/customXml" ds:itemID="{54A9C6C0-63EB-4D38-A3FA-BF3CDC64C559}"/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2025-05-29T18:25:52Z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