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BBF03996-DE7B-D2D0-555A-BB27075DFD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5230" y="1732788"/>
            <a:ext cx="4701540" cy="339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E21C27-1448-439A-9D6F-8D4A62C1FB68}">
  <ds:schemaRefs>
    <ds:schemaRef ds:uri="http://schemas.microsoft.com/office/2006/metadata/properties"/>
    <ds:schemaRef ds:uri="http://schemas.microsoft.com/office/infopath/2007/PartnerControls"/>
    <ds:schemaRef ds:uri="321e8871-1c24-4f8a-8f1d-b9016d52d4a3"/>
    <ds:schemaRef ds:uri="8ee52e10-ab1a-4c94-9d82-ab5dbf513320"/>
  </ds:schemaRefs>
</ds:datastoreItem>
</file>

<file path=customXml/itemProps2.xml><?xml version="1.0" encoding="utf-8"?>
<ds:datastoreItem xmlns:ds="http://schemas.openxmlformats.org/officeDocument/2006/customXml" ds:itemID="{C29F00A7-2D2F-4AE8-B978-0C01D472E96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05ABEE-92E0-4774-A1B1-E64C6C3741CD}"/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2025-06-03T08:54:17Z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