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318B615C-E96A-EB34-A145-0BC8F7AA5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3876" y="108204"/>
            <a:ext cx="9604248" cy="6641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659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x65e5__x4ed8__x3068__x6642__x523b_ xmlns="321e8871-1c24-4f8a-8f1d-b9016d52d4a3" xsi:nil="true"/>
    <_Flow_SignoffStatus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692614DC-1A5F-4996-8D40-ACCEDFA387FC}"/>
</file>

<file path=customXml/itemProps2.xml><?xml version="1.0" encoding="utf-8"?>
<ds:datastoreItem xmlns:ds="http://schemas.openxmlformats.org/officeDocument/2006/customXml" ds:itemID="{955252B8-3241-4FF9-B9A8-D96DC9D4A3CB}"/>
</file>

<file path=customXml/itemProps3.xml><?xml version="1.0" encoding="utf-8"?>
<ds:datastoreItem xmlns:ds="http://schemas.openxmlformats.org/officeDocument/2006/customXml" ds:itemID="{CCD49DF6-CC77-42D9-98D2-BF2A3A4846B5}"/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2025-05-30T02:05:50Z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